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56" r:id="rId2"/>
    <p:sldId id="289" r:id="rId3"/>
    <p:sldId id="271" r:id="rId4"/>
    <p:sldId id="269" r:id="rId5"/>
    <p:sldId id="257" r:id="rId6"/>
    <p:sldId id="284" r:id="rId7"/>
    <p:sldId id="265" r:id="rId8"/>
    <p:sldId id="285" r:id="rId9"/>
    <p:sldId id="288" r:id="rId10"/>
    <p:sldId id="286" r:id="rId11"/>
    <p:sldId id="287" r:id="rId12"/>
    <p:sldId id="270" r:id="rId13"/>
    <p:sldId id="282" r:id="rId14"/>
    <p:sldId id="283" r:id="rId15"/>
    <p:sldId id="277" r:id="rId16"/>
    <p:sldId id="267" r:id="rId17"/>
    <p:sldId id="29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710" autoAdjust="0"/>
  </p:normalViewPr>
  <p:slideViewPr>
    <p:cSldViewPr snapToGrid="0" snapToObjects="1">
      <p:cViewPr varScale="1">
        <p:scale>
          <a:sx n="101" d="100"/>
          <a:sy n="101" d="100"/>
        </p:scale>
        <p:origin x="-141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2012-10-10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2012-10-10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37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2012-10-10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60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2012-10-10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12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2012-10-10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0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2012-10-10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59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2012-10-10</a:t>
            </a:fld>
            <a:endParaRPr lang="en-US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3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2012-10-10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4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2012-10-10</a:t>
            </a:fld>
            <a:endParaRPr lang="en-U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2012-10-10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7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2012-10-10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2012-10-10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9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konfirmationsalen.com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artin@konfirmationsalen.com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11 </a:t>
            </a:r>
            <a:r>
              <a:rPr lang="sv-SE" sz="3600" dirty="0" smtClean="0"/>
              <a:t>juni – </a:t>
            </a:r>
            <a:r>
              <a:rPr lang="sv-SE" sz="3600" dirty="0" smtClean="0"/>
              <a:t>1 </a:t>
            </a:r>
            <a:r>
              <a:rPr lang="sv-SE" sz="3600" dirty="0" smtClean="0"/>
              <a:t>juli </a:t>
            </a:r>
            <a:r>
              <a:rPr lang="sv-SE" sz="3600" dirty="0" smtClean="0"/>
              <a:t>2013</a:t>
            </a:r>
            <a:endParaRPr lang="sv-SE" sz="36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299809"/>
            <a:ext cx="6400800" cy="1407089"/>
          </a:xfrm>
          <a:noFill/>
        </p:spPr>
        <p:txBody>
          <a:bodyPr>
            <a:normAutofit/>
          </a:bodyPr>
          <a:lstStyle/>
          <a:p>
            <a:r>
              <a:rPr lang="sv-SE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VÄLKOMNA!</a:t>
            </a:r>
            <a:endParaRPr lang="sv-SE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1FB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405" y="1846847"/>
            <a:ext cx="4522817" cy="505995"/>
          </a:xfrm>
          <a:prstGeom prst="rect">
            <a:avLst/>
          </a:prstGeom>
        </p:spPr>
      </p:pic>
      <p:pic>
        <p:nvPicPr>
          <p:cNvPr id="5" name="Bildobjekt 4" descr="Logga_MOK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0" y="122183"/>
            <a:ext cx="720955" cy="761918"/>
          </a:xfrm>
          <a:prstGeom prst="rect">
            <a:avLst/>
          </a:prstGeom>
        </p:spPr>
      </p:pic>
      <p:pic>
        <p:nvPicPr>
          <p:cNvPr id="9" name="Bildobjekt 8" descr="logga3+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10" y="122183"/>
            <a:ext cx="588330" cy="661871"/>
          </a:xfrm>
          <a:prstGeom prst="rect">
            <a:avLst/>
          </a:prstGeom>
        </p:spPr>
      </p:pic>
      <p:pic>
        <p:nvPicPr>
          <p:cNvPr id="10" name="Bildobjekt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314" y="4904127"/>
            <a:ext cx="4417510" cy="1801046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645" y="1309648"/>
            <a:ext cx="7338712" cy="82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Kök</a:t>
            </a:r>
          </a:p>
        </p:txBody>
      </p:sp>
      <p:pic>
        <p:nvPicPr>
          <p:cNvPr id="4" name="Platshållare för innehåll 3" descr="IMG_098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6296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3067573" cy="4558681"/>
          </a:xfrm>
        </p:spPr>
        <p:txBody>
          <a:bodyPr/>
          <a:lstStyle/>
          <a:p>
            <a:r>
              <a:rPr lang="sv-SE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Sovrum</a:t>
            </a:r>
            <a:br>
              <a:rPr lang="sv-SE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sv-SE" dirty="0" smtClean="0"/>
              <a:t>- 4 sovrum per stuga med 2 sängar i varje</a:t>
            </a:r>
            <a:endParaRPr lang="sv-SE" dirty="0"/>
          </a:p>
        </p:txBody>
      </p:sp>
      <p:pic>
        <p:nvPicPr>
          <p:cNvPr id="4" name="Platshållare för innehåll 3" descr="IMG_0979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1650"/>
          <a:stretch/>
        </p:blipFill>
        <p:spPr>
          <a:xfrm>
            <a:off x="4146791" y="0"/>
            <a:ext cx="8475421" cy="6583363"/>
          </a:xfrm>
        </p:spPr>
      </p:pic>
    </p:spTree>
    <p:extLst>
      <p:ext uri="{BB962C8B-B14F-4D97-AF65-F5344CB8AC3E}">
        <p14:creationId xmlns:p14="http://schemas.microsoft.com/office/powerpoint/2010/main" val="3674751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Konfirmationsdagen 1 juli </a:t>
            </a:r>
            <a:endParaRPr lang="sv-SE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1FB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1"/>
            <a:ext cx="7212865" cy="4576046"/>
          </a:xfrm>
        </p:spPr>
        <p:txBody>
          <a:bodyPr>
            <a:normAutofit fontScale="77500" lnSpcReduction="20000"/>
          </a:bodyPr>
          <a:lstStyle/>
          <a:p>
            <a:r>
              <a:rPr lang="sv-SE" dirty="0" smtClean="0"/>
              <a:t>Transtrands kyrka – måndagen den </a:t>
            </a:r>
            <a:r>
              <a:rPr lang="sv-SE" dirty="0" smtClean="0"/>
              <a:t>1 </a:t>
            </a:r>
            <a:r>
              <a:rPr lang="sv-SE" dirty="0" smtClean="0"/>
              <a:t>juli. Vi återkommer med exakt tid i kyrkan.</a:t>
            </a:r>
          </a:p>
          <a:p>
            <a:r>
              <a:rPr lang="sv-SE" dirty="0" smtClean="0"/>
              <a:t>Gemensam konfirmationsmiddag efteråt.</a:t>
            </a:r>
          </a:p>
          <a:p>
            <a:r>
              <a:rPr lang="sv-SE" dirty="0" smtClean="0"/>
              <a:t>Gruppfoto, kåpor</a:t>
            </a:r>
          </a:p>
          <a:p>
            <a:r>
              <a:rPr lang="sv-SE" dirty="0" smtClean="0"/>
              <a:t>Möjlighet att kombinera med 3+3 (konfirmationen sker måndagen efter</a:t>
            </a:r>
            <a:r>
              <a:rPr lang="sv-SE" dirty="0" smtClean="0"/>
              <a:t>)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 smtClean="0"/>
              <a:t>Program 3+3</a:t>
            </a:r>
          </a:p>
          <a:p>
            <a:pPr marL="0" indent="0">
              <a:buNone/>
            </a:pPr>
            <a:r>
              <a:rPr lang="sv-SE" dirty="0" smtClean="0"/>
              <a:t>Tis-tors 25-27 juni – Träningsläger Lindvallen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fredag 28 juni – Fjäll-O Förkortad medeldistans</a:t>
            </a:r>
          </a:p>
          <a:p>
            <a:pPr marL="0" indent="0">
              <a:buNone/>
            </a:pPr>
            <a:r>
              <a:rPr lang="sv-SE" dirty="0" smtClean="0"/>
              <a:t>lördag 29 juni – Fjäll-OL långdistans</a:t>
            </a:r>
          </a:p>
          <a:p>
            <a:pPr marL="0" indent="0">
              <a:buNone/>
            </a:pPr>
            <a:r>
              <a:rPr lang="sv-SE" dirty="0" smtClean="0"/>
              <a:t>söndag 30 juni – Fjäll-O medeldistans</a:t>
            </a:r>
            <a:r>
              <a:rPr lang="sv-SE" dirty="0" smtClean="0"/>
              <a:t> </a:t>
            </a:r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 descr="logga3+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05" y="4492874"/>
            <a:ext cx="1576658" cy="177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5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Profil-kläder</a:t>
            </a:r>
            <a:endParaRPr lang="sv-SE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1FB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4433850" cy="45259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Under lägret kommer ni att få konfirmation Sälen-2013-tröjan!</a:t>
            </a:r>
          </a:p>
          <a:p>
            <a:r>
              <a:rPr lang="sv-SE" dirty="0" smtClean="0"/>
              <a:t>Tröjan är från </a:t>
            </a:r>
            <a:r>
              <a:rPr lang="sv-SE" dirty="0" err="1" smtClean="0"/>
              <a:t>Trimtex</a:t>
            </a:r>
            <a:r>
              <a:rPr lang="sv-SE" dirty="0" smtClean="0"/>
              <a:t> och modellen heter Basic.</a:t>
            </a:r>
          </a:p>
          <a:p>
            <a:r>
              <a:rPr lang="sv-SE" dirty="0" smtClean="0"/>
              <a:t>Idag får ni KONFA-buffen för att använda i vinterträningen </a:t>
            </a:r>
            <a:r>
              <a:rPr lang="sv-SE" dirty="0" smtClean="0">
                <a:sym typeface="Wingdings"/>
              </a:rPr>
              <a:t></a:t>
            </a:r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 descr="DSC_646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518" y="1417638"/>
            <a:ext cx="3297372" cy="492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1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HEMSIDAN och FACEBOOK</a:t>
            </a:r>
            <a:endParaRPr lang="sv-SE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1FB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>
                <a:hlinkClick r:id="rId2"/>
              </a:rPr>
              <a:t>www.konfirmationsalen.com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Under lägret uppdateras hemsidan som en dagbok av er deltagare. Det blir spännande läsning för föräldrar, syskon och kompisar att hänga med i vad ni sysslar med i Sälen.</a:t>
            </a:r>
          </a:p>
          <a:p>
            <a:pPr marL="0" indent="0">
              <a:buNone/>
            </a:pPr>
            <a:endParaRPr lang="sv-SE" u="sng" dirty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sv-SE" u="sng" dirty="0">
                <a:solidFill>
                  <a:srgbClr val="0000FF"/>
                </a:solidFill>
              </a:rPr>
              <a:t>Konfirmation Sälens </a:t>
            </a:r>
            <a:r>
              <a:rPr lang="sv-SE" u="sng" dirty="0" err="1">
                <a:solidFill>
                  <a:srgbClr val="0000FF"/>
                </a:solidFill>
              </a:rPr>
              <a:t>facebook</a:t>
            </a:r>
            <a:r>
              <a:rPr lang="sv-SE" u="sng" dirty="0">
                <a:solidFill>
                  <a:srgbClr val="0000FF"/>
                </a:solidFill>
              </a:rPr>
              <a:t>-</a:t>
            </a:r>
            <a:r>
              <a:rPr lang="sv-SE" u="sng" dirty="0" smtClean="0">
                <a:solidFill>
                  <a:srgbClr val="0000FF"/>
                </a:solidFill>
              </a:rPr>
              <a:t>grupp</a:t>
            </a:r>
          </a:p>
          <a:p>
            <a:pPr marL="0" indent="0">
              <a:buNone/>
            </a:pPr>
            <a:r>
              <a:rPr lang="sv-SE" dirty="0" smtClean="0">
                <a:solidFill>
                  <a:srgbClr val="000000"/>
                </a:solidFill>
              </a:rPr>
              <a:t>På </a:t>
            </a:r>
            <a:r>
              <a:rPr lang="sv-SE" dirty="0" err="1" smtClean="0">
                <a:solidFill>
                  <a:srgbClr val="000000"/>
                </a:solidFill>
              </a:rPr>
              <a:t>facebook.com</a:t>
            </a:r>
            <a:r>
              <a:rPr lang="sv-SE" dirty="0" smtClean="0">
                <a:solidFill>
                  <a:srgbClr val="000000"/>
                </a:solidFill>
              </a:rPr>
              <a:t> har vi bildat en grupp med namn Konfirmation Sälen 2013. Här kan du under tiden fram till konfirmationen lära känna dina vänner, hålla kontakten med Anna etc.</a:t>
            </a:r>
            <a:endParaRPr lang="sv-SE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209336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Vad </a:t>
            </a:r>
            <a:r>
              <a:rPr lang="sv-SE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händer om man inte är döpt?</a:t>
            </a:r>
            <a:endParaRPr lang="sv-SE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1FB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 smtClean="0"/>
              <a:t>För </a:t>
            </a:r>
            <a:r>
              <a:rPr lang="sv-SE" dirty="0"/>
              <a:t>att konfirmera sig sig efter avslutat läger krävs det att man är döpt. Den som ännu inte är det behöver dock ej oroa sig. Prästen </a:t>
            </a:r>
            <a:r>
              <a:rPr lang="sv-SE" dirty="0" smtClean="0"/>
              <a:t>Anna har </a:t>
            </a:r>
            <a:r>
              <a:rPr lang="sv-SE" dirty="0"/>
              <a:t>också på förhand koll på vilka deltagare som inte är döpta då dessa inte finns med i Svenska kyrkans register över dess medlemmar. Innan konfirmationen den </a:t>
            </a:r>
            <a:r>
              <a:rPr lang="sv-SE" dirty="0" smtClean="0"/>
              <a:t>1:</a:t>
            </a:r>
            <a:r>
              <a:rPr lang="sv-SE" dirty="0"/>
              <a:t>a</a:t>
            </a:r>
            <a:r>
              <a:rPr lang="sv-SE" dirty="0" smtClean="0"/>
              <a:t> </a:t>
            </a:r>
            <a:r>
              <a:rPr lang="sv-SE" dirty="0"/>
              <a:t>juli kommer </a:t>
            </a:r>
            <a:r>
              <a:rPr lang="sv-SE" dirty="0" smtClean="0"/>
              <a:t>Anna att </a:t>
            </a:r>
            <a:r>
              <a:rPr lang="sv-SE" dirty="0"/>
              <a:t>se till att de som inte är döpta blir det, såvida de bestämt sig för att konfirmera sig efter avslutat läger.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8840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Kontakt</a:t>
            </a:r>
            <a:endParaRPr lang="sv-SE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1FB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David Andersson</a:t>
            </a:r>
            <a:endParaRPr lang="sv-SE" dirty="0"/>
          </a:p>
          <a:p>
            <a:r>
              <a:rPr lang="sv-SE" dirty="0" smtClean="0">
                <a:solidFill>
                  <a:srgbClr val="000000"/>
                </a:solidFill>
                <a:hlinkClick r:id="rId2"/>
              </a:rPr>
              <a:t>Epost: </a:t>
            </a:r>
            <a:r>
              <a:rPr lang="sv-SE" dirty="0" smtClean="0">
                <a:hlinkClick r:id="rId2"/>
              </a:rPr>
              <a:t>david</a:t>
            </a:r>
            <a:r>
              <a:rPr lang="sv-SE" dirty="0" smtClean="0">
                <a:hlinkClick r:id="rId2"/>
              </a:rPr>
              <a:t>@</a:t>
            </a:r>
            <a:r>
              <a:rPr lang="sv-SE" dirty="0">
                <a:hlinkClick r:id="rId2"/>
              </a:rPr>
              <a:t>konfirmationsalen.com</a:t>
            </a:r>
          </a:p>
          <a:p>
            <a:r>
              <a:rPr lang="sv-SE" dirty="0" smtClean="0"/>
              <a:t>Mobil: 073-932 60 75</a:t>
            </a:r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077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 descr="DSC_626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3" b="8923"/>
          <a:stretch>
            <a:fillRect/>
          </a:stretch>
        </p:blipFill>
        <p:spPr>
          <a:xfrm>
            <a:off x="-1701459" y="-1"/>
            <a:ext cx="12712907" cy="6991609"/>
          </a:xfrm>
        </p:spPr>
      </p:pic>
    </p:spTree>
    <p:extLst>
      <p:ext uri="{BB962C8B-B14F-4D97-AF65-F5344CB8AC3E}">
        <p14:creationId xmlns:p14="http://schemas.microsoft.com/office/powerpoint/2010/main" val="1686103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 descr="DSC_633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3" b="8923"/>
          <a:stretch>
            <a:fillRect/>
          </a:stretch>
        </p:blipFill>
        <p:spPr>
          <a:xfrm>
            <a:off x="-1460691" y="0"/>
            <a:ext cx="12008126" cy="6604007"/>
          </a:xfrm>
        </p:spPr>
      </p:pic>
    </p:spTree>
    <p:extLst>
      <p:ext uri="{BB962C8B-B14F-4D97-AF65-F5344CB8AC3E}">
        <p14:creationId xmlns:p14="http://schemas.microsoft.com/office/powerpoint/2010/main" val="2490803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Bakgrund</a:t>
            </a:r>
            <a:endParaRPr lang="sv-SE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1FB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417639"/>
            <a:ext cx="4622629" cy="28534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dirty="0" smtClean="0"/>
              <a:t>Projektledare: David &amp; William</a:t>
            </a: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Startade upp arbetet i januari 2011 efter flertalet förfrågningar.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J</a:t>
            </a:r>
            <a:r>
              <a:rPr lang="sv-SE" dirty="0" smtClean="0"/>
              <a:t>uni 2012 arrangerades 1:a upplagan av Konfirmation Sälen.</a:t>
            </a:r>
            <a:endParaRPr lang="sv-SE" dirty="0"/>
          </a:p>
        </p:txBody>
      </p:sp>
      <p:pic>
        <p:nvPicPr>
          <p:cNvPr id="5" name="Bildobjekt 4" descr="jcs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65" y="4834699"/>
            <a:ext cx="3547942" cy="412755"/>
          </a:xfrm>
          <a:prstGeom prst="rect">
            <a:avLst/>
          </a:prstGeom>
        </p:spPr>
      </p:pic>
      <p:pic>
        <p:nvPicPr>
          <p:cNvPr id="7" name="Bildobjekt 6" descr="konfirmation_salen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65" y="4271075"/>
            <a:ext cx="3547942" cy="387048"/>
          </a:xfrm>
          <a:prstGeom prst="rect">
            <a:avLst/>
          </a:prstGeom>
        </p:spPr>
      </p:pic>
      <p:pic>
        <p:nvPicPr>
          <p:cNvPr id="8" name="Bildobjekt 7" descr="fjällvandringsäl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065" y="5468598"/>
            <a:ext cx="3563888" cy="390602"/>
          </a:xfrm>
          <a:prstGeom prst="rect">
            <a:avLst/>
          </a:prstGeom>
        </p:spPr>
      </p:pic>
      <p:pic>
        <p:nvPicPr>
          <p:cNvPr id="4" name="Bildobjekt 3" descr="DSC_647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350" y="1417639"/>
            <a:ext cx="3040450" cy="454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87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Deltagare 2013</a:t>
            </a:r>
            <a:endParaRPr lang="sv-SE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1FB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38 </a:t>
            </a:r>
            <a:r>
              <a:rPr lang="sv-SE" dirty="0" smtClean="0"/>
              <a:t>stycken från </a:t>
            </a:r>
            <a:r>
              <a:rPr lang="sv-SE" dirty="0" smtClean="0"/>
              <a:t>Göteborg </a:t>
            </a:r>
            <a:r>
              <a:rPr lang="sv-SE" dirty="0" smtClean="0"/>
              <a:t>i söder </a:t>
            </a:r>
            <a:r>
              <a:rPr lang="sv-SE" dirty="0" smtClean="0"/>
              <a:t>till Kalix </a:t>
            </a:r>
            <a:r>
              <a:rPr lang="sv-SE" dirty="0" smtClean="0"/>
              <a:t>i norr.</a:t>
            </a:r>
          </a:p>
          <a:p>
            <a:r>
              <a:rPr lang="sv-SE" dirty="0" smtClean="0"/>
              <a:t>Vi vill uppdatera hemsidan med mer info om </a:t>
            </a:r>
            <a:r>
              <a:rPr lang="sv-SE" dirty="0" smtClean="0"/>
              <a:t>er. </a:t>
            </a:r>
            <a:r>
              <a:rPr lang="sv-SE" dirty="0" smtClean="0"/>
              <a:t>Fyll därför i lapp och se till att bli fotograferad innan du går hem idag</a:t>
            </a:r>
            <a:r>
              <a:rPr lang="sv-SE" dirty="0" smtClean="0"/>
              <a:t>! (OBS - frivilligt!)</a:t>
            </a:r>
            <a:endParaRPr lang="sv-SE" dirty="0" smtClean="0"/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76464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85386" cy="1143000"/>
          </a:xfrm>
        </p:spPr>
        <p:txBody>
          <a:bodyPr>
            <a:normAutofit/>
          </a:bodyPr>
          <a:lstStyle/>
          <a:p>
            <a:r>
              <a:rPr lang="sv-SE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Ledare 2013</a:t>
            </a:r>
            <a:endParaRPr lang="sv-SE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1FB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v-SE" sz="2800" dirty="0" smtClean="0"/>
              <a:t>Martin </a:t>
            </a:r>
            <a:r>
              <a:rPr lang="sv-SE" sz="2800" dirty="0" err="1" smtClean="0"/>
              <a:t>Hederskog</a:t>
            </a:r>
            <a:r>
              <a:rPr lang="sv-SE" sz="2800" dirty="0" smtClean="0"/>
              <a:t> – OL</a:t>
            </a:r>
          </a:p>
          <a:p>
            <a:r>
              <a:rPr lang="sv-SE" sz="2800" dirty="0" smtClean="0"/>
              <a:t>Marcus Hansson – OL</a:t>
            </a:r>
          </a:p>
          <a:p>
            <a:r>
              <a:rPr lang="sv-SE" sz="2800" dirty="0" smtClean="0"/>
              <a:t>Fredrik Ed</a:t>
            </a:r>
            <a:r>
              <a:rPr lang="sv-SE" sz="2800" dirty="0" smtClean="0"/>
              <a:t>én - OL</a:t>
            </a:r>
            <a:endParaRPr lang="sv-SE" sz="2800" dirty="0" smtClean="0"/>
          </a:p>
          <a:p>
            <a:r>
              <a:rPr lang="sv-SE" sz="2800" dirty="0" smtClean="0"/>
              <a:t>Frida Emanuelsson – OL/Kök</a:t>
            </a:r>
          </a:p>
          <a:p>
            <a:r>
              <a:rPr lang="sv-SE" sz="2800" dirty="0"/>
              <a:t>X</a:t>
            </a:r>
            <a:r>
              <a:rPr lang="sv-SE" sz="2800" dirty="0" smtClean="0"/>
              <a:t> – OL/Kök</a:t>
            </a:r>
            <a:endParaRPr lang="sv-SE" sz="2800" dirty="0" smtClean="0"/>
          </a:p>
          <a:p>
            <a:r>
              <a:rPr lang="sv-SE" sz="2800" dirty="0" smtClean="0"/>
              <a:t>Anna Björk – Präst</a:t>
            </a:r>
          </a:p>
          <a:p>
            <a:r>
              <a:rPr lang="sv-SE" sz="2800" dirty="0" smtClean="0"/>
              <a:t>Lena Gustafsson - Busschaufför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586" y="66070"/>
            <a:ext cx="3244214" cy="1958938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586" y="2131667"/>
            <a:ext cx="3244214" cy="229883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586" y="4535526"/>
            <a:ext cx="3244214" cy="216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27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En vanlig dag på lägret</a:t>
            </a:r>
            <a:endParaRPr lang="sv-SE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1FB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8</a:t>
            </a:r>
            <a:r>
              <a:rPr lang="sv-SE" dirty="0" smtClean="0"/>
              <a:t>.00 Morgongympa och Frukost</a:t>
            </a:r>
          </a:p>
          <a:p>
            <a:r>
              <a:rPr lang="sv-SE" dirty="0"/>
              <a:t>9</a:t>
            </a:r>
            <a:r>
              <a:rPr lang="sv-SE" dirty="0" smtClean="0"/>
              <a:t>.15 Teoripass/konfirmationsundervisning</a:t>
            </a:r>
          </a:p>
          <a:p>
            <a:r>
              <a:rPr lang="sv-SE" dirty="0" smtClean="0"/>
              <a:t>10.00 Orientering</a:t>
            </a:r>
          </a:p>
          <a:p>
            <a:r>
              <a:rPr lang="sv-SE" dirty="0" smtClean="0"/>
              <a:t>12.30 Lunch</a:t>
            </a:r>
          </a:p>
          <a:p>
            <a:r>
              <a:rPr lang="sv-SE" dirty="0" smtClean="0"/>
              <a:t>14.30 Teoripass/konfirmationsundervisning</a:t>
            </a:r>
          </a:p>
          <a:p>
            <a:r>
              <a:rPr lang="sv-SE" dirty="0" smtClean="0"/>
              <a:t>16.00 Fritid</a:t>
            </a:r>
          </a:p>
          <a:p>
            <a:r>
              <a:rPr lang="sv-SE" dirty="0" smtClean="0"/>
              <a:t>18.30 Middag</a:t>
            </a:r>
          </a:p>
          <a:p>
            <a:r>
              <a:rPr lang="sv-SE" dirty="0" smtClean="0"/>
              <a:t>20.00 Uppträdande / Lekar</a:t>
            </a:r>
          </a:p>
          <a:p>
            <a:r>
              <a:rPr lang="sv-SE" dirty="0" smtClean="0"/>
              <a:t>21.00 </a:t>
            </a:r>
            <a:r>
              <a:rPr lang="sv-SE" dirty="0" smtClean="0"/>
              <a:t>Kvällsandakt</a:t>
            </a:r>
          </a:p>
          <a:p>
            <a:r>
              <a:rPr lang="sv-SE" dirty="0" smtClean="0"/>
              <a:t>22.00 Tystnad</a:t>
            </a: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4915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199" y="160301"/>
            <a:ext cx="8221430" cy="1143000"/>
          </a:xfrm>
        </p:spPr>
        <p:txBody>
          <a:bodyPr/>
          <a:lstStyle/>
          <a:p>
            <a:r>
              <a:rPr lang="sv-S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Maten under lägret!</a:t>
            </a:r>
            <a:endParaRPr lang="sv-SE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1FB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457199" y="1521429"/>
            <a:ext cx="8221430" cy="1628956"/>
          </a:xfrm>
        </p:spPr>
        <p:txBody>
          <a:bodyPr>
            <a:normAutofit fontScale="85000" lnSpcReduction="10000"/>
          </a:bodyPr>
          <a:lstStyle/>
          <a:p>
            <a:r>
              <a:rPr lang="sv-SE" dirty="0" smtClean="0"/>
              <a:t>Frida Emanuelsson är med som kock och lagar </a:t>
            </a:r>
            <a:r>
              <a:rPr lang="sv-SE" dirty="0" smtClean="0"/>
              <a:t>frukost, lunch </a:t>
            </a:r>
            <a:r>
              <a:rPr lang="sv-SE" dirty="0" smtClean="0"/>
              <a:t>och middag till deltagarna varje dag. </a:t>
            </a:r>
            <a:endParaRPr lang="sv-SE" dirty="0" smtClean="0"/>
          </a:p>
          <a:p>
            <a:r>
              <a:rPr lang="sv-SE" dirty="0" smtClean="0"/>
              <a:t>Vi äter i restaurang ”Bistro 303”, 75 m från stugorna.</a:t>
            </a:r>
            <a:endParaRPr lang="sv-SE" dirty="0" smtClean="0"/>
          </a:p>
        </p:txBody>
      </p:sp>
      <p:pic>
        <p:nvPicPr>
          <p:cNvPr id="3" name="Bildobjekt 2" descr="frid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52" y="3346149"/>
            <a:ext cx="4166885" cy="291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46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Boende bokat i Söderåsen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457200" y="1600200"/>
            <a:ext cx="4169809" cy="4525963"/>
          </a:xfrm>
        </p:spPr>
        <p:txBody>
          <a:bodyPr/>
          <a:lstStyle/>
          <a:p>
            <a:r>
              <a:rPr lang="sv-SE" dirty="0" smtClean="0"/>
              <a:t>6 stycken deltagarstugor med 8 bäddar/stuga.</a:t>
            </a:r>
          </a:p>
          <a:p>
            <a:r>
              <a:rPr lang="sv-SE" dirty="0" smtClean="0"/>
              <a:t>1 stycken ledarstuga med 8 bäddar!</a:t>
            </a:r>
            <a:endParaRPr lang="sv-SE" dirty="0"/>
          </a:p>
        </p:txBody>
      </p:sp>
      <p:pic>
        <p:nvPicPr>
          <p:cNvPr id="6" name="Bildobjekt 5" descr="Söderås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064" y="1396358"/>
            <a:ext cx="3450023" cy="4661052"/>
          </a:xfrm>
          <a:prstGeom prst="rect">
            <a:avLst/>
          </a:prstGeom>
        </p:spPr>
      </p:pic>
      <p:sp>
        <p:nvSpPr>
          <p:cNvPr id="7" name="Höger 6"/>
          <p:cNvSpPr/>
          <p:nvPr/>
        </p:nvSpPr>
        <p:spPr>
          <a:xfrm>
            <a:off x="3973192" y="5180832"/>
            <a:ext cx="2627839" cy="616167"/>
          </a:xfrm>
          <a:prstGeom prst="rightArrow">
            <a:avLst/>
          </a:prstGeom>
          <a:solidFill>
            <a:srgbClr val="FF1FB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Höger 7"/>
          <p:cNvSpPr/>
          <p:nvPr/>
        </p:nvSpPr>
        <p:spPr>
          <a:xfrm flipH="1" flipV="1">
            <a:off x="7177637" y="4629041"/>
            <a:ext cx="1966363" cy="652389"/>
          </a:xfrm>
          <a:prstGeom prst="rightArrow">
            <a:avLst/>
          </a:prstGeom>
          <a:solidFill>
            <a:srgbClr val="FF1FB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034434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Allrum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 descr="IMG_097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609600" y="1752600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46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1071</TotalTime>
  <Words>503</Words>
  <Application>Microsoft Macintosh PowerPoint</Application>
  <PresentationFormat>Bildspel på skärmen (4:3)</PresentationFormat>
  <Paragraphs>66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18" baseType="lpstr">
      <vt:lpstr>Office-tema</vt:lpstr>
      <vt:lpstr>11 juni – 1 juli 2013</vt:lpstr>
      <vt:lpstr>PowerPoint-presentation</vt:lpstr>
      <vt:lpstr>Bakgrund</vt:lpstr>
      <vt:lpstr>Deltagare 2013</vt:lpstr>
      <vt:lpstr>Ledare 2013</vt:lpstr>
      <vt:lpstr>En vanlig dag på lägret</vt:lpstr>
      <vt:lpstr>Maten under lägret!</vt:lpstr>
      <vt:lpstr>Boende bokat i Söderåsen</vt:lpstr>
      <vt:lpstr>Allrum</vt:lpstr>
      <vt:lpstr>Kök</vt:lpstr>
      <vt:lpstr>Sovrum - 4 sovrum per stuga med 2 sängar i varje</vt:lpstr>
      <vt:lpstr>Konfirmationsdagen 1 juli </vt:lpstr>
      <vt:lpstr>Profil-kläder</vt:lpstr>
      <vt:lpstr>HEMSIDAN och FACEBOOK</vt:lpstr>
      <vt:lpstr>Vad händer om man inte är döpt?</vt:lpstr>
      <vt:lpstr>Kontakt</vt:lpstr>
      <vt:lpstr>PowerPoint-presentation</vt:lpstr>
    </vt:vector>
  </TitlesOfParts>
  <Company>David Andersson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juni – 2 juli 2012</dc:title>
  <dc:creator>David Andersson</dc:creator>
  <cp:lastModifiedBy>David Andersson</cp:lastModifiedBy>
  <cp:revision>31</cp:revision>
  <dcterms:created xsi:type="dcterms:W3CDTF">2011-06-07T16:17:04Z</dcterms:created>
  <dcterms:modified xsi:type="dcterms:W3CDTF">2012-10-10T15:46:05Z</dcterms:modified>
</cp:coreProperties>
</file>