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7"/>
  </p:notesMasterIdLst>
  <p:sldIdLst>
    <p:sldId id="256" r:id="rId2"/>
    <p:sldId id="299" r:id="rId3"/>
    <p:sldId id="257" r:id="rId4"/>
    <p:sldId id="298" r:id="rId5"/>
    <p:sldId id="303" r:id="rId6"/>
    <p:sldId id="269" r:id="rId7"/>
    <p:sldId id="305" r:id="rId8"/>
    <p:sldId id="296" r:id="rId9"/>
    <p:sldId id="295" r:id="rId10"/>
    <p:sldId id="285" r:id="rId11"/>
    <p:sldId id="265" r:id="rId12"/>
    <p:sldId id="284" r:id="rId13"/>
    <p:sldId id="294" r:id="rId14"/>
    <p:sldId id="297" r:id="rId15"/>
    <p:sldId id="270" r:id="rId16"/>
    <p:sldId id="282" r:id="rId17"/>
    <p:sldId id="283" r:id="rId18"/>
    <p:sldId id="292" r:id="rId19"/>
    <p:sldId id="301" r:id="rId20"/>
    <p:sldId id="277" r:id="rId21"/>
    <p:sldId id="302" r:id="rId22"/>
    <p:sldId id="306" r:id="rId23"/>
    <p:sldId id="267" r:id="rId24"/>
    <p:sldId id="304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50" autoAdjust="0"/>
    <p:restoredTop sz="94710" autoAdjust="0"/>
  </p:normalViewPr>
  <p:slideViewPr>
    <p:cSldViewPr snapToGrid="0" snapToObjects="1">
      <p:cViewPr>
        <p:scale>
          <a:sx n="100" d="100"/>
          <a:sy n="100" d="100"/>
        </p:scale>
        <p:origin x="-197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F956-F589-42A6-A1EB-B1F5B98A5D6D}" type="datetimeFigureOut">
              <a:rPr lang="sv-SE" smtClean="0"/>
              <a:pPr/>
              <a:t>2017-10-16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9AF2-FDE5-4FFA-83F4-5CDD65D1EB9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9AF2-FDE5-4FFA-83F4-5CDD65D1EB99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6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36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41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4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8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3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9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5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4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5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sgods.s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firmationsalen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ickard.borjesson@malungsok.se" TargetMode="External"/><Relationship Id="rId7" Type="http://schemas.openxmlformats.org/officeDocument/2006/relationships/image" Target="../media/image26.jpeg"/><Relationship Id="rId2" Type="http://schemas.openxmlformats.org/officeDocument/2006/relationships/hyperlink" Target="mailto:william.lind@malungsok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mailto:birgitta.arneving@svenskakyrkan.s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wiliam.lind@malungsok.s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622619" y="1320861"/>
            <a:ext cx="3873639" cy="91818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12 juni – 2 juli 2018</a:t>
            </a:r>
            <a:endParaRPr lang="sv-SE" sz="3600" dirty="0"/>
          </a:p>
        </p:txBody>
      </p:sp>
      <p:pic>
        <p:nvPicPr>
          <p:cNvPr id="5" name="Bildobjekt 4" descr="Logga_MO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05" y="190914"/>
            <a:ext cx="557640" cy="58932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645" y="849403"/>
            <a:ext cx="7338712" cy="820777"/>
          </a:xfrm>
          <a:prstGeom prst="rect">
            <a:avLst/>
          </a:prstGeom>
        </p:spPr>
      </p:pic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 flipH="1">
            <a:off x="7772400" y="5111852"/>
            <a:ext cx="1103874" cy="526948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</p:txBody>
      </p:sp>
      <p:pic>
        <p:nvPicPr>
          <p:cNvPr id="7" name="Bildobjekt 6" descr="C:\Users\Jakob\Dropbox\Malungs OK Skogsmårdarna\Arrangemang\Logga_församlingen_vector (1).e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141" y="190914"/>
            <a:ext cx="2038518" cy="52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 descr="3+3 konfa 2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05" y="2014210"/>
            <a:ext cx="8393654" cy="472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bor i Tandådalen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702724"/>
            <a:ext cx="4119798" cy="3011166"/>
          </a:xfrm>
        </p:spPr>
        <p:txBody>
          <a:bodyPr>
            <a:noAutofit/>
          </a:bodyPr>
          <a:lstStyle/>
          <a:p>
            <a:pPr marL="0" indent="0"/>
            <a:r>
              <a:rPr lang="sv-SE" sz="2800" dirty="0" smtClean="0"/>
              <a:t> 	9 stugor med 8 	bäddar/stuga i 	Solbacken, Tandådalen.</a:t>
            </a:r>
          </a:p>
          <a:p>
            <a:pPr marL="0" indent="0"/>
            <a:endParaRPr lang="sv-SE" sz="2800" dirty="0" smtClean="0"/>
          </a:p>
          <a:p>
            <a:r>
              <a:rPr lang="sv-SE" sz="2800" dirty="0" smtClean="0"/>
              <a:t>	Stugindelning sköts av ledarna.</a:t>
            </a:r>
          </a:p>
          <a:p>
            <a:endParaRPr lang="sv-SE" sz="2800" dirty="0" smtClean="0"/>
          </a:p>
          <a:p>
            <a:pPr marL="0" indent="0"/>
            <a:r>
              <a:rPr lang="sv-SE" sz="2800" dirty="0" smtClean="0"/>
              <a:t> 	2 ledarstugor</a:t>
            </a:r>
            <a:endParaRPr lang="sv-SE" sz="2800" dirty="0"/>
          </a:p>
        </p:txBody>
      </p:sp>
      <p:pic>
        <p:nvPicPr>
          <p:cNvPr id="6" name="Bildobjekt 5" descr="bild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998" y="1070798"/>
            <a:ext cx="3479181" cy="2609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AutoShape 2" descr="Bildresultat för solbacken skist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Bildobjekt 6" descr="Solbacke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72" y="3518394"/>
            <a:ext cx="3955662" cy="2519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objekt 7" descr="Solbacken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370" y="5137221"/>
            <a:ext cx="2585871" cy="1720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0344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160301"/>
            <a:ext cx="8221430" cy="1143000"/>
          </a:xfrm>
        </p:spPr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äter i Tandådalens Wärdshus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199" y="1521429"/>
            <a:ext cx="3047666" cy="4587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Maten lagas av den ordinarie kocken Klaus. Här serveras frukost, lunch och middag mellanmål får man ta med sig från frukost .</a:t>
            </a:r>
          </a:p>
        </p:txBody>
      </p:sp>
      <p:pic>
        <p:nvPicPr>
          <p:cNvPr id="4" name="Bildobjekt 3" descr="bild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865" y="1521428"/>
            <a:ext cx="5377812" cy="4033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dobjekt 5" descr="Tandådalens Wärds h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9" y="191833"/>
            <a:ext cx="5772072" cy="98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 vanlig dag på lägret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4960871" cy="4525963"/>
          </a:xfrm>
        </p:spPr>
        <p:txBody>
          <a:bodyPr>
            <a:normAutofit fontScale="92500" lnSpcReduction="20000"/>
          </a:bodyPr>
          <a:lstStyle/>
          <a:p>
            <a:r>
              <a:rPr lang="sv-SE" sz="2400" dirty="0" smtClean="0"/>
              <a:t>7.30 Morgongympa </a:t>
            </a:r>
          </a:p>
          <a:p>
            <a:r>
              <a:rPr lang="sv-SE" sz="2400" dirty="0" smtClean="0"/>
              <a:t>8.00 Frukost</a:t>
            </a:r>
          </a:p>
          <a:p>
            <a:r>
              <a:rPr lang="sv-SE" sz="2400" dirty="0" smtClean="0"/>
              <a:t>9:00 Avresa/cykel till träning (Alltid två alternativ och William Lind ansvarar för träningsbanorna)</a:t>
            </a:r>
          </a:p>
          <a:p>
            <a:r>
              <a:rPr lang="sv-SE" sz="2400" dirty="0" smtClean="0"/>
              <a:t>12.00 Lunch</a:t>
            </a:r>
          </a:p>
          <a:p>
            <a:r>
              <a:rPr lang="sv-SE" sz="2400" dirty="0" smtClean="0"/>
              <a:t>13.30 Konfirmationsundervisning</a:t>
            </a:r>
          </a:p>
          <a:p>
            <a:r>
              <a:rPr lang="sv-SE" sz="2400" dirty="0" smtClean="0"/>
              <a:t>16.00 Fritid (Återhämtning, extra träning, egna aktiviteter).</a:t>
            </a:r>
          </a:p>
          <a:p>
            <a:r>
              <a:rPr lang="sv-SE" sz="2400" dirty="0" smtClean="0"/>
              <a:t>18.30 Middag</a:t>
            </a:r>
          </a:p>
          <a:p>
            <a:r>
              <a:rPr lang="sv-SE" sz="2400" dirty="0" smtClean="0"/>
              <a:t>19:00 Kvällslekar</a:t>
            </a:r>
          </a:p>
          <a:p>
            <a:r>
              <a:rPr lang="sv-SE" sz="2400" dirty="0" smtClean="0"/>
              <a:t>20.30 Kvällsandakt</a:t>
            </a:r>
          </a:p>
          <a:p>
            <a:r>
              <a:rPr lang="sv-SE" sz="2400" dirty="0" smtClean="0"/>
              <a:t>22.00 Tystnad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2414" y="3868679"/>
            <a:ext cx="3904386" cy="2602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49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Transporter under lägret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Vi kommer främst att använda cykel för att ta oss till träningar och andra aktiviteter under lägret.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Därför behöver du som deltagare ha tillgång till en cykel, cykelhjälm och reflexväst under lägret.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Till några aktiviteter åker vi kollektiv trafik och till några ordnar vi med storbuss/minibussar.</a:t>
            </a:r>
          </a:p>
        </p:txBody>
      </p:sp>
    </p:spTree>
    <p:extLst>
      <p:ext uri="{BB962C8B-B14F-4D97-AF65-F5344CB8AC3E}">
        <p14:creationId xmlns:p14="http://schemas.microsoft.com/office/powerpoint/2010/main" xmlns="" val="7175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Alternativ för cykeltransport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v-SE" dirty="0" smtClean="0"/>
              <a:t>Själv ta med cykel upp till Sälen.</a:t>
            </a:r>
          </a:p>
          <a:p>
            <a:pPr marL="0" indent="0">
              <a:buNone/>
            </a:pPr>
            <a:r>
              <a:rPr lang="sv-SE" dirty="0" smtClean="0"/>
              <a:t>2. 	Hyra cykel på plats éxempelvis via Skistar. </a:t>
            </a:r>
          </a:p>
          <a:p>
            <a:pPr fontAlgn="base">
              <a:buNone/>
            </a:pPr>
            <a:r>
              <a:rPr lang="sv-SE" dirty="0" smtClean="0"/>
              <a:t>3. Bussgods – se mer information här:</a:t>
            </a:r>
          </a:p>
          <a:p>
            <a:pPr fontAlgn="base">
              <a:buNone/>
            </a:pPr>
            <a:r>
              <a:rPr lang="sv-SE" dirty="0" smtClean="0">
                <a:hlinkClick r:id="rId2"/>
              </a:rPr>
              <a:t>https://www.bussgods.se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41917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Konfirmationsdagen 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Måndag 2 juli 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3935" y="1600201"/>
            <a:ext cx="7212865" cy="4576046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Lima kyrka – Måndag den 2 juli klockan 10:00. OBS max 5st anhöriga/person.</a:t>
            </a:r>
          </a:p>
          <a:p>
            <a:r>
              <a:rPr lang="sv-SE" dirty="0" smtClean="0"/>
              <a:t>Gemensam konfirmationsmåltid på Experium i Lindvallen.</a:t>
            </a:r>
          </a:p>
          <a:p>
            <a:r>
              <a:rPr lang="sv-SE" dirty="0" smtClean="0"/>
              <a:t>Gruppfoto med kåpor.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3+3 arrangeras den 29/6-1/7 i Myrflodamen. Kom ihåg att anmäla dig till tävlingen i Eventor.</a:t>
            </a:r>
            <a:endParaRPr lang="sv-SE" dirty="0"/>
          </a:p>
        </p:txBody>
      </p:sp>
      <p:pic>
        <p:nvPicPr>
          <p:cNvPr id="4" name="Bildobjekt 3" descr="logga3+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120" y="4826466"/>
            <a:ext cx="1015122" cy="11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Konfatröjan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144129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 smtClean="0"/>
              <a:t>Under lägret kommer ni att få konfirmation Sälen-2018-tröjan!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Idag fick ni </a:t>
            </a:r>
            <a:r>
              <a:rPr lang="sv-SE" dirty="0" err="1" smtClean="0"/>
              <a:t>Konfa-buffen</a:t>
            </a:r>
            <a:r>
              <a:rPr lang="sv-SE" dirty="0" smtClean="0"/>
              <a:t> som kan vara bra att använda i vinterträningen. Ta gärna med den i sommar </a:t>
            </a:r>
            <a:r>
              <a:rPr lang="sv-SE" dirty="0" smtClean="0">
                <a:sym typeface="Wingdings"/>
              </a:rPr>
              <a:t>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Top-SS-W_Konfirmation-Salen_201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HEMSIDAN och FACEBOOK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v-SE" dirty="0" smtClean="0">
                <a:hlinkClick r:id="rId2"/>
              </a:rPr>
              <a:t>www.konfirmationsalen.com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Under lägret uppdateras hemsidan som en dagbok av er deltagare. Det blir spännande läsning för föräldrar, syskon och kompisar att hänga med i vad som händer i Sälen.</a:t>
            </a:r>
          </a:p>
          <a:p>
            <a:pPr marL="0" indent="0">
              <a:buNone/>
            </a:pPr>
            <a:endParaRPr lang="sv-SE" u="sng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sv-SE" u="sng" dirty="0">
                <a:solidFill>
                  <a:srgbClr val="0000FF"/>
                </a:solidFill>
              </a:rPr>
              <a:t>Konfirmation Sälens </a:t>
            </a:r>
            <a:r>
              <a:rPr lang="sv-SE" u="sng" dirty="0" err="1" smtClean="0">
                <a:solidFill>
                  <a:srgbClr val="0000FF"/>
                </a:solidFill>
              </a:rPr>
              <a:t>facebook-grupp</a:t>
            </a:r>
            <a:r>
              <a:rPr lang="sv-SE" u="sng" dirty="0" smtClean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0000"/>
                </a:solidFill>
              </a:rPr>
              <a:t>Vi kommer använda en facebook för att hålla kontakten under tiden fram till lägret.  Bland annat för att lära känna varandra och hålla kontakten m.m. Alla använder inte </a:t>
            </a:r>
            <a:r>
              <a:rPr lang="sv-SE" dirty="0" err="1" smtClean="0">
                <a:solidFill>
                  <a:srgbClr val="000000"/>
                </a:solidFill>
              </a:rPr>
              <a:t>facebook</a:t>
            </a:r>
            <a:r>
              <a:rPr lang="sv-SE" dirty="0" smtClean="0">
                <a:solidFill>
                  <a:srgbClr val="000000"/>
                </a:solidFill>
              </a:rPr>
              <a:t>.  All relevant information  som publiceras på facebook skickas därför också per e-post. Sök på gruppen Konfirmation Sälen 2018 (deltagare och ledare)ansök om medlemskap OBS endast för deltagare och ledare. 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12093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Kyrkostyrelsens </a:t>
            </a:r>
            <a:r>
              <a:rPr lang="sv-SE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clearingbelopp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När en konfirmand väljer att konfirmera sig inom en annan församling är hemförsamlingen skyldig att betala en avgift för detta till den aktuella församlingen.</a:t>
            </a:r>
          </a:p>
          <a:p>
            <a:r>
              <a:rPr lang="sv-SE" dirty="0" smtClean="0"/>
              <a:t>Debitering sköter Lima-Transtrand församling efter avslutat läger och du som deltagare behöver inte engagera dig. </a:t>
            </a:r>
          </a:p>
          <a:p>
            <a:pP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0525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LOK-stöd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smtClean="0"/>
              <a:t>Vi vill gärna redovisa LOK-stöd för lägret för verksamheten inom orienteringsdelen. </a:t>
            </a:r>
          </a:p>
          <a:p>
            <a:pPr marL="0" indent="0">
              <a:buNone/>
            </a:pPr>
            <a:r>
              <a:rPr lang="sv-SE" dirty="0" smtClean="0"/>
              <a:t>Detta kräver medlemskap i Malungs OK vilket ingår i din anmälan till lägret.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Pengarna från stödet, cirka 200 kr/person, använder vi rakt av till en kul överraskning under lägret (ifjol äventyrsbad på </a:t>
            </a:r>
            <a:r>
              <a:rPr lang="sv-SE" dirty="0" err="1" smtClean="0"/>
              <a:t>Experium</a:t>
            </a:r>
            <a:r>
              <a:rPr lang="sv-SE" dirty="0" smtClean="0"/>
              <a:t>).</a:t>
            </a:r>
          </a:p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257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591459"/>
            <a:ext cx="8229600" cy="1143000"/>
          </a:xfrm>
        </p:spPr>
        <p:txBody>
          <a:bodyPr>
            <a:no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2018 </a:t>
            </a:r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genomförs 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7:e </a:t>
            </a:r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upplagan av K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onfirmation </a:t>
            </a:r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Sälen</a:t>
            </a:r>
          </a:p>
        </p:txBody>
      </p:sp>
    </p:spTree>
    <p:extLst>
      <p:ext uri="{BB962C8B-B14F-4D97-AF65-F5344CB8AC3E}">
        <p14:creationId xmlns:p14="http://schemas.microsoft.com/office/powerpoint/2010/main" xmlns="" val="25857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Vad </a:t>
            </a:r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händer om man inte är döpt?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För </a:t>
            </a:r>
            <a:r>
              <a:rPr lang="sv-SE" dirty="0"/>
              <a:t>att konfirmera sig </a:t>
            </a:r>
            <a:r>
              <a:rPr lang="sv-SE" dirty="0" smtClean="0"/>
              <a:t>efter </a:t>
            </a:r>
            <a:r>
              <a:rPr lang="sv-SE" dirty="0"/>
              <a:t>avslutat läger krävs det att man är döpt. </a:t>
            </a:r>
            <a:r>
              <a:rPr lang="sv-SE" dirty="0" smtClean="0"/>
              <a:t>Den </a:t>
            </a:r>
            <a:r>
              <a:rPr lang="sv-SE" dirty="0"/>
              <a:t>som ännu inte är </a:t>
            </a:r>
            <a:r>
              <a:rPr lang="sv-SE" dirty="0" smtClean="0"/>
              <a:t>det </a:t>
            </a:r>
            <a:r>
              <a:rPr lang="sv-SE" dirty="0"/>
              <a:t>behöver </a:t>
            </a:r>
            <a:r>
              <a:rPr lang="sv-SE" dirty="0" smtClean="0"/>
              <a:t>dock ej </a:t>
            </a:r>
            <a:r>
              <a:rPr lang="sv-SE" dirty="0"/>
              <a:t>oroa sig.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Församlingen/prästen har på </a:t>
            </a:r>
            <a:r>
              <a:rPr lang="sv-SE" dirty="0"/>
              <a:t>förhand koll på vilka deltagare som inte är döpta då dessa inte finns med i Svenska kyrkans </a:t>
            </a:r>
            <a:r>
              <a:rPr lang="sv-SE" dirty="0" smtClean="0"/>
              <a:t>register. </a:t>
            </a:r>
          </a:p>
          <a:p>
            <a:pPr marL="0" indent="0">
              <a:buNone/>
            </a:pPr>
            <a:r>
              <a:rPr lang="sv-SE" dirty="0" smtClean="0"/>
              <a:t>Innan </a:t>
            </a:r>
            <a:r>
              <a:rPr lang="sv-SE" dirty="0"/>
              <a:t>konfirmationen den </a:t>
            </a:r>
            <a:r>
              <a:rPr lang="sv-SE" dirty="0" smtClean="0"/>
              <a:t>2 juli </a:t>
            </a:r>
            <a:r>
              <a:rPr lang="sv-SE" dirty="0"/>
              <a:t>kommer </a:t>
            </a:r>
            <a:r>
              <a:rPr lang="sv-SE" dirty="0" smtClean="0"/>
              <a:t>Birgitta att </a:t>
            </a:r>
            <a:r>
              <a:rPr lang="sv-SE" dirty="0"/>
              <a:t>se till att de </a:t>
            </a:r>
            <a:r>
              <a:rPr lang="sv-SE" dirty="0" smtClean="0"/>
              <a:t>som önskar döpa sig blir det.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5884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Information angående förberedande konfirmationsundervisning från Lima-Transtrands församling genom Birgitta lägrets präst.</a:t>
            </a:r>
            <a:endParaRPr lang="sv-SE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07628"/>
            <a:ext cx="4495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v-SE" dirty="0" smtClean="0"/>
              <a:t>Minsta antal rekommenderade kyrkobesök innan lägret startar:</a:t>
            </a:r>
          </a:p>
          <a:p>
            <a:pPr lvl="0">
              <a:buNone/>
            </a:pPr>
            <a:r>
              <a:rPr lang="sv-SE" dirty="0" smtClean="0"/>
              <a:t>Julotta/Julnattsmässa.</a:t>
            </a:r>
          </a:p>
          <a:p>
            <a:pPr lvl="0">
              <a:buNone/>
            </a:pPr>
            <a:r>
              <a:rPr lang="sv-SE" dirty="0" smtClean="0"/>
              <a:t>Påskafton alt. annat tillfälle under Påsken.</a:t>
            </a:r>
          </a:p>
          <a:p>
            <a:pPr lvl="0">
              <a:buNone/>
            </a:pPr>
            <a:r>
              <a:rPr lang="sv-SE" dirty="0" smtClean="0"/>
              <a:t>5st ordinarie gudstjänster.</a:t>
            </a:r>
          </a:p>
          <a:p>
            <a:pPr lvl="1"/>
            <a:r>
              <a:rPr lang="sv-SE" dirty="0" smtClean="0"/>
              <a:t>Dop, vigsel och begravning räknas som ordinarie gudstjänst. Dvs. får räknas som en av fem ordinarie gudstjänst.</a:t>
            </a:r>
          </a:p>
          <a:p>
            <a:endParaRPr lang="sv-SE" dirty="0"/>
          </a:p>
        </p:txBody>
      </p:sp>
      <p:pic>
        <p:nvPicPr>
          <p:cNvPr id="8" name="Platshållare för innehåll 7" descr="kyrka_transtrand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115" y="2688431"/>
            <a:ext cx="3736285" cy="2844496"/>
          </a:xfrm>
        </p:spPr>
      </p:pic>
    </p:spTree>
    <p:extLst>
      <p:ext uri="{BB962C8B-B14F-4D97-AF65-F5344CB8AC3E}">
        <p14:creationId xmlns:p14="http://schemas.microsoft.com/office/powerpoint/2010/main" xmlns="" val="75087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Bibel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66993" cy="452596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	Varje konfirmand skall ha med sig en egen bibel, den får man vid sin hemförsamling. </a:t>
            </a:r>
            <a:endParaRPr lang="sv-SE" dirty="0"/>
          </a:p>
        </p:txBody>
      </p:sp>
      <p:pic>
        <p:nvPicPr>
          <p:cNvPr id="5" name="Platshållare för innehåll 4" descr="ladda n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57652" y="2586760"/>
            <a:ext cx="3580086" cy="3539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Kontakt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sz="2000" dirty="0" smtClean="0"/>
              <a:t>William Lind</a:t>
            </a:r>
            <a:endParaRPr lang="sv-SE" sz="2000" dirty="0"/>
          </a:p>
          <a:p>
            <a:pPr>
              <a:buNone/>
            </a:pPr>
            <a:r>
              <a:rPr lang="sv-SE" sz="2000" dirty="0" smtClean="0">
                <a:solidFill>
                  <a:srgbClr val="000000"/>
                </a:solidFill>
              </a:rPr>
              <a:t>Epost:  </a:t>
            </a:r>
            <a:r>
              <a:rPr lang="sv-SE" sz="2000" dirty="0" smtClean="0">
                <a:hlinkClick r:id="rId2"/>
              </a:rPr>
              <a:t>william.lind@malungsok.se</a:t>
            </a: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Mobil: 073-766 21 67</a:t>
            </a:r>
          </a:p>
          <a:p>
            <a:endParaRPr lang="sv-SE" sz="2000" dirty="0" smtClean="0"/>
          </a:p>
          <a:p>
            <a:pPr algn="r">
              <a:buNone/>
            </a:pPr>
            <a:endParaRPr lang="sv-SE" sz="2000" dirty="0" smtClean="0"/>
          </a:p>
          <a:p>
            <a:pPr algn="r">
              <a:buNone/>
            </a:pPr>
            <a:r>
              <a:rPr lang="sv-SE" sz="2000" dirty="0" smtClean="0"/>
              <a:t>Rickard Börjesson</a:t>
            </a:r>
          </a:p>
          <a:p>
            <a:pPr algn="r">
              <a:buNone/>
            </a:pPr>
            <a:r>
              <a:rPr lang="sv-SE" sz="2000" dirty="0" smtClean="0"/>
              <a:t>Epost: </a:t>
            </a:r>
            <a:r>
              <a:rPr lang="sv-SE" sz="2000" dirty="0" smtClean="0">
                <a:hlinkClick r:id="rId3"/>
              </a:rPr>
              <a:t>rickard.borjesson@malungsok.se</a:t>
            </a:r>
            <a:endParaRPr lang="sv-SE" sz="2000" dirty="0" smtClean="0"/>
          </a:p>
          <a:p>
            <a:pPr algn="r">
              <a:buNone/>
            </a:pPr>
            <a:r>
              <a:rPr lang="sv-SE" sz="2000" dirty="0" smtClean="0"/>
              <a:t>Mobil:070-560 95 09</a:t>
            </a:r>
          </a:p>
          <a:p>
            <a:pPr>
              <a:buNone/>
            </a:pPr>
            <a:r>
              <a:rPr lang="sv-SE" sz="2000" dirty="0" smtClean="0"/>
              <a:t>Birgitta Arneving</a:t>
            </a:r>
          </a:p>
          <a:p>
            <a:pPr>
              <a:buNone/>
            </a:pPr>
            <a:r>
              <a:rPr lang="sv-SE" sz="2000" dirty="0" smtClean="0">
                <a:solidFill>
                  <a:srgbClr val="000000"/>
                </a:solidFill>
              </a:rPr>
              <a:t>Epost: </a:t>
            </a:r>
            <a:r>
              <a:rPr lang="sv-SE" sz="2000" dirty="0" smtClean="0">
                <a:hlinkClick r:id="rId4"/>
              </a:rPr>
              <a:t>birgitta.arneving@svenskakyrkan.se</a:t>
            </a:r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Mobil: 0280-59 31 10</a:t>
            </a:r>
          </a:p>
          <a:p>
            <a:pPr>
              <a:buNone/>
            </a:pPr>
            <a:endParaRPr lang="sv-SE" sz="2000" dirty="0" smtClean="0"/>
          </a:p>
          <a:p>
            <a:pPr>
              <a:buNone/>
            </a:pPr>
            <a:endParaRPr lang="sv-SE" sz="20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Alicante.jpg"/>
          <p:cNvPicPr>
            <a:picLocks noChangeAspect="1"/>
          </p:cNvPicPr>
          <p:nvPr/>
        </p:nvPicPr>
        <p:blipFill>
          <a:blip r:embed="rId5"/>
          <a:srcRect l="17681" r="9125"/>
          <a:stretch>
            <a:fillRect/>
          </a:stretch>
        </p:blipFill>
        <p:spPr>
          <a:xfrm>
            <a:off x="237582" y="57150"/>
            <a:ext cx="1791243" cy="161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objekt 4" descr="Rickard.jpg"/>
          <p:cNvPicPr>
            <a:picLocks noChangeAspect="1"/>
          </p:cNvPicPr>
          <p:nvPr/>
        </p:nvPicPr>
        <p:blipFill>
          <a:blip r:embed="rId6"/>
          <a:srcRect l="12812" t="12569" r="7500" b="2347"/>
          <a:stretch>
            <a:fillRect/>
          </a:stretch>
        </p:blipFill>
        <p:spPr>
          <a:xfrm>
            <a:off x="6191250" y="1417638"/>
            <a:ext cx="2743201" cy="1939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 descr="10979704_1098982480127402_1009983420_n.jpg"/>
          <p:cNvPicPr>
            <a:picLocks noChangeAspect="1"/>
          </p:cNvPicPr>
          <p:nvPr/>
        </p:nvPicPr>
        <p:blipFill>
          <a:blip r:embed="rId7"/>
          <a:srcRect l="38958" t="41875" r="36875" b="30208"/>
          <a:stretch>
            <a:fillRect/>
          </a:stretch>
        </p:blipFill>
        <p:spPr>
          <a:xfrm>
            <a:off x="466182" y="2779314"/>
            <a:ext cx="1562643" cy="1805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60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ses i Sälen nästa sommar!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 descr="Konfa 2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24" y="1089060"/>
            <a:ext cx="5768939" cy="5768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Till dig som inte kunde vara med på upptaktsträffen. 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För hemsidan – Självklart frivilligt</a:t>
            </a:r>
          </a:p>
          <a:p>
            <a:pPr marL="0" indent="0">
              <a:buNone/>
            </a:pPr>
            <a:r>
              <a:rPr lang="sv-SE" dirty="0" smtClean="0"/>
              <a:t>Namn: </a:t>
            </a:r>
          </a:p>
          <a:p>
            <a:pPr marL="0" indent="0">
              <a:buNone/>
            </a:pPr>
            <a:r>
              <a:rPr lang="sv-SE" dirty="0" smtClean="0"/>
              <a:t>Klubb: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Favoritdistans orientering: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Favoritmat: </a:t>
            </a:r>
          </a:p>
          <a:p>
            <a:pPr marL="0" indent="0">
              <a:buNone/>
            </a:pPr>
            <a:r>
              <a:rPr lang="sv-SE" dirty="0"/>
              <a:t>Favoritlåt: </a:t>
            </a:r>
          </a:p>
          <a:p>
            <a:pPr marL="0" indent="0">
              <a:buNone/>
            </a:pPr>
            <a:r>
              <a:rPr lang="sv-SE" dirty="0" smtClean="0"/>
              <a:t>Favorit_____: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För er som inte var med på upptaktsträffen vore det kul om ni kan svara på frågorna och skicka svaren, gärna tillsammans med en bild </a:t>
            </a:r>
            <a:r>
              <a:rPr lang="sv-SE" smtClean="0"/>
              <a:t>till </a:t>
            </a:r>
            <a:r>
              <a:rPr lang="sv-SE" smtClean="0">
                <a:hlinkClick r:id="rId2"/>
              </a:rPr>
              <a:t>wiliam.lind@</a:t>
            </a:r>
            <a:r>
              <a:rPr lang="sv-SE" smtClean="0">
                <a:solidFill>
                  <a:srgbClr val="FF0000"/>
                </a:solidFill>
                <a:hlinkClick r:id="rId2"/>
              </a:rPr>
              <a:t>malungsok.se</a:t>
            </a:r>
            <a:endParaRPr lang="sv-S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87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600762" cy="1143000"/>
          </a:xfrm>
        </p:spPr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Presentation av ledarna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4918841" cy="5257800"/>
          </a:xfrm>
        </p:spPr>
        <p:txBody>
          <a:bodyPr>
            <a:noAutofit/>
          </a:bodyPr>
          <a:lstStyle/>
          <a:p>
            <a:r>
              <a:rPr lang="sv-SE" sz="2400" dirty="0" smtClean="0"/>
              <a:t>Rickard Börjesson</a:t>
            </a:r>
          </a:p>
          <a:p>
            <a:r>
              <a:rPr lang="sv-SE" sz="2400" dirty="0" smtClean="0"/>
              <a:t>Maja Kindlund</a:t>
            </a:r>
          </a:p>
          <a:p>
            <a:r>
              <a:rPr lang="sv-SE" sz="2400" dirty="0" smtClean="0"/>
              <a:t>Ronja Jungåker</a:t>
            </a:r>
          </a:p>
          <a:p>
            <a:r>
              <a:rPr lang="sv-SE" sz="2400" dirty="0" smtClean="0"/>
              <a:t>Oskar Lundqvist</a:t>
            </a:r>
          </a:p>
          <a:p>
            <a:r>
              <a:rPr lang="sv-SE" sz="2400" dirty="0" smtClean="0"/>
              <a:t>Hanna Berglund</a:t>
            </a:r>
          </a:p>
          <a:p>
            <a:r>
              <a:rPr lang="sv-SE" sz="2400" dirty="0" smtClean="0"/>
              <a:t>John Börjesson</a:t>
            </a:r>
          </a:p>
          <a:p>
            <a:r>
              <a:rPr lang="sv-SE" sz="2400" dirty="0" smtClean="0"/>
              <a:t>Julia Adolfsson</a:t>
            </a:r>
          </a:p>
          <a:p>
            <a:r>
              <a:rPr lang="sv-SE" sz="2400" dirty="0" smtClean="0"/>
              <a:t>Birgitta Arneving– Präst</a:t>
            </a:r>
          </a:p>
          <a:p>
            <a:r>
              <a:rPr lang="sv-SE" sz="2400" dirty="0" smtClean="0"/>
              <a:t>Kock – Klaus </a:t>
            </a:r>
            <a:r>
              <a:rPr lang="sv-SE" sz="2400" dirty="0" smtClean="0">
                <a:sym typeface="Wingdings" pitchFamily="2" charset="2"/>
              </a:rPr>
              <a:t></a:t>
            </a:r>
          </a:p>
          <a:p>
            <a:r>
              <a:rPr lang="sv-SE" sz="2400" dirty="0" smtClean="0">
                <a:sym typeface="Wingdings" pitchFamily="2" charset="2"/>
              </a:rPr>
              <a:t>Mer info kommer finns på hemsidan: konfirmationsalen.com/ledare-2018</a:t>
            </a:r>
          </a:p>
          <a:p>
            <a:endParaRPr lang="sv-SE" sz="2800" dirty="0" smtClean="0"/>
          </a:p>
          <a:p>
            <a:pPr marL="0" indent="0">
              <a:buNone/>
            </a:pPr>
            <a:endParaRPr lang="sv-SE" sz="2800" dirty="0" smtClean="0"/>
          </a:p>
        </p:txBody>
      </p:sp>
      <p:pic>
        <p:nvPicPr>
          <p:cNvPr id="23554" name="Picture 2" descr="Våra kära kock Klaus som idag tackades av med stående ovationer och vattenkrig!"/>
          <p:cNvPicPr>
            <a:picLocks noChangeAspect="1" noChangeArrowheads="1"/>
          </p:cNvPicPr>
          <p:nvPr/>
        </p:nvPicPr>
        <p:blipFill>
          <a:blip r:embed="rId3" cstate="print"/>
          <a:srcRect l="24110" r="28122"/>
          <a:stretch>
            <a:fillRect/>
          </a:stretch>
        </p:blipFill>
        <p:spPr bwMode="auto">
          <a:xfrm>
            <a:off x="6858001" y="952635"/>
            <a:ext cx="2000250" cy="5608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52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</a:t>
            </a:r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2018 –60st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400" dirty="0" smtClean="0"/>
              <a:t>Lucas Ahlström, Alfred Ahltin, Amanda Alfredsson, </a:t>
            </a:r>
            <a:r>
              <a:rPr lang="sv-SE" sz="2400" b="1" dirty="0" smtClean="0"/>
              <a:t> </a:t>
            </a:r>
            <a:r>
              <a:rPr lang="sv-SE" sz="2400" dirty="0" smtClean="0"/>
              <a:t>   </a:t>
            </a:r>
          </a:p>
          <a:p>
            <a:pPr>
              <a:buNone/>
            </a:pPr>
            <a:r>
              <a:rPr lang="sv-SE" sz="2400" dirty="0" smtClean="0"/>
              <a:t>Julia Berg, Tilda Berg, Karolina Bergh Papasikas, </a:t>
            </a:r>
          </a:p>
          <a:p>
            <a:pPr>
              <a:buNone/>
            </a:pPr>
            <a:r>
              <a:rPr lang="sv-SE" sz="2400" dirty="0" smtClean="0"/>
              <a:t>Maja Bergqvist, Sofie Bodin, Linus Dahlberg, </a:t>
            </a:r>
            <a:r>
              <a:rPr lang="sv-SE" sz="2400" dirty="0" smtClean="0"/>
              <a:t>Lea Edvardsson</a:t>
            </a:r>
            <a:endParaRPr lang="sv-SE" sz="2400" dirty="0" smtClean="0"/>
          </a:p>
          <a:p>
            <a:pPr>
              <a:buNone/>
            </a:pPr>
            <a:r>
              <a:rPr lang="sv-SE" sz="2400" dirty="0" smtClean="0"/>
              <a:t>Arvid Ekström</a:t>
            </a:r>
            <a:r>
              <a:rPr lang="sv-SE" sz="2400" b="1" dirty="0" smtClean="0"/>
              <a:t>, </a:t>
            </a:r>
            <a:r>
              <a:rPr lang="sv-SE" sz="2400" dirty="0" smtClean="0"/>
              <a:t>Emma Eliasson, Irmelie Enström, </a:t>
            </a:r>
          </a:p>
          <a:p>
            <a:pPr>
              <a:buNone/>
            </a:pPr>
            <a:r>
              <a:rPr lang="sv-SE" sz="2400" dirty="0" smtClean="0"/>
              <a:t>Hilma Erikers Brandshage, Rasmus Eriksson, </a:t>
            </a:r>
          </a:p>
          <a:p>
            <a:pPr>
              <a:buNone/>
            </a:pPr>
            <a:r>
              <a:rPr lang="sv-SE" sz="2400" dirty="0" smtClean="0"/>
              <a:t>Petter Erlandsson, Arvid Feil Lindmark, </a:t>
            </a:r>
          </a:p>
          <a:p>
            <a:pPr>
              <a:buNone/>
            </a:pPr>
            <a:r>
              <a:rPr lang="sv-SE" sz="2400" dirty="0" smtClean="0"/>
              <a:t>Henrik Franzén, Sofia Green, Viktor Gunnarsson</a:t>
            </a:r>
          </a:p>
          <a:p>
            <a:pPr>
              <a:buNone/>
            </a:pPr>
            <a:r>
              <a:rPr lang="sv-SE" sz="2400" dirty="0" smtClean="0"/>
              <a:t>Elsa Göras, Amanda Hall,Fredrik Hane </a:t>
            </a:r>
          </a:p>
          <a:p>
            <a:pPr>
              <a:buNone/>
            </a:pPr>
            <a:r>
              <a:rPr lang="sv-SE" sz="2400" dirty="0" smtClean="0"/>
              <a:t>Ellen Hannrup, Alice Helmersson, Elsa Hermansson </a:t>
            </a:r>
          </a:p>
          <a:p>
            <a:pPr>
              <a:buNone/>
            </a:pPr>
            <a:r>
              <a:rPr lang="sv-SE" sz="2400" dirty="0" smtClean="0"/>
              <a:t>Kajsa Heyden, Alexander Jansson, Alex Johansson  </a:t>
            </a:r>
            <a:r>
              <a:rPr lang="sv-SE" sz="2800" dirty="0" smtClean="0"/>
              <a:t>  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xmlns="" val="33000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2018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v-SE" sz="3100" dirty="0" smtClean="0"/>
              <a:t>Frida Johansson, Hanna Jonsell, Tyra Karlsson </a:t>
            </a:r>
            <a:r>
              <a:rPr lang="sv-SE" sz="3100" b="1" dirty="0" smtClean="0"/>
              <a:t> </a:t>
            </a:r>
            <a:r>
              <a:rPr lang="sv-SE" sz="3100" dirty="0" smtClean="0"/>
              <a:t>   </a:t>
            </a:r>
          </a:p>
          <a:p>
            <a:pPr>
              <a:buNone/>
            </a:pPr>
            <a:r>
              <a:rPr lang="sv-SE" sz="3100" dirty="0" smtClean="0"/>
              <a:t>Simon Karlsson Holmer, Cornelia Kindlund, </a:t>
            </a:r>
          </a:p>
          <a:p>
            <a:pPr>
              <a:buNone/>
            </a:pPr>
            <a:r>
              <a:rPr lang="sv-SE" sz="3100" dirty="0" smtClean="0"/>
              <a:t>Fredrika kindlundh, Cornelia Krafft, Elin Lindberg,</a:t>
            </a:r>
          </a:p>
          <a:p>
            <a:pPr>
              <a:buNone/>
            </a:pPr>
            <a:r>
              <a:rPr lang="sv-SE" sz="3100" dirty="0" smtClean="0"/>
              <a:t>Christoffer Lindgren, Karin Lindgren, Kristina Lindgren </a:t>
            </a:r>
            <a:r>
              <a:rPr lang="sv-SE" sz="3100" b="1" dirty="0" smtClean="0"/>
              <a:t> </a:t>
            </a:r>
            <a:r>
              <a:rPr lang="sv-SE" sz="3100" dirty="0" smtClean="0"/>
              <a:t>   </a:t>
            </a:r>
          </a:p>
          <a:p>
            <a:pPr>
              <a:buNone/>
            </a:pPr>
            <a:r>
              <a:rPr lang="sv-SE" sz="3100" dirty="0" smtClean="0"/>
              <a:t>Markus Melén, Anna Nilsson, Klara Nordström, Lisa Olm </a:t>
            </a:r>
            <a:r>
              <a:rPr lang="sv-SE" sz="3100" b="1" dirty="0" smtClean="0"/>
              <a:t> </a:t>
            </a:r>
            <a:r>
              <a:rPr lang="sv-SE" sz="3100" dirty="0" smtClean="0"/>
              <a:t>   </a:t>
            </a:r>
          </a:p>
          <a:p>
            <a:pPr>
              <a:buNone/>
            </a:pPr>
            <a:r>
              <a:rPr lang="sv-SE" sz="3100" dirty="0" smtClean="0"/>
              <a:t>Astrid Rex,  Felicia Sahlén, Jonna Sandberg, Sanna Sander </a:t>
            </a:r>
          </a:p>
          <a:p>
            <a:pPr>
              <a:buNone/>
            </a:pPr>
            <a:r>
              <a:rPr lang="sv-SE" sz="3100" dirty="0" smtClean="0"/>
              <a:t>Signe Schagerström, Thilda Seldén,</a:t>
            </a:r>
            <a:r>
              <a:rPr lang="sv-SE" sz="3100" b="1" dirty="0" smtClean="0"/>
              <a:t> </a:t>
            </a:r>
            <a:r>
              <a:rPr lang="sv-SE" sz="3100" dirty="0" smtClean="0"/>
              <a:t>Tuva Spik,</a:t>
            </a:r>
          </a:p>
          <a:p>
            <a:pPr>
              <a:buNone/>
            </a:pPr>
            <a:r>
              <a:rPr lang="sv-SE" sz="3100" dirty="0" smtClean="0"/>
              <a:t>Vendela Söderqvist, Rebecca Take, Alma Wallman,  Agnes Weiss,</a:t>
            </a:r>
          </a:p>
          <a:p>
            <a:pPr fontAlgn="t">
              <a:buNone/>
            </a:pPr>
            <a:r>
              <a:rPr lang="sv-SE" sz="3100" dirty="0" smtClean="0"/>
              <a:t>Jakob Widelund, Tilda Wigforss, Oskar Vikström, Mattias Öhlund,</a:t>
            </a:r>
            <a:r>
              <a:rPr lang="sv-SE" sz="2400" dirty="0" smtClean="0"/>
              <a:t> </a:t>
            </a:r>
            <a:r>
              <a:rPr lang="sv-SE" sz="3100" dirty="0" smtClean="0"/>
              <a:t>Albin Gezelius</a:t>
            </a:r>
          </a:p>
          <a:p>
            <a:endParaRPr lang="sv-SE" sz="3000" dirty="0" smtClean="0"/>
          </a:p>
          <a:p>
            <a:r>
              <a:rPr lang="sv-SE" sz="3100" dirty="0" smtClean="0"/>
              <a:t>Utförligare presentation med bild kommer finns på hemsidan: konfirmationsalen.com/deltagare-2018</a:t>
            </a:r>
          </a:p>
          <a:p>
            <a:pPr>
              <a:buNone/>
            </a:pPr>
            <a:endParaRPr lang="sv-SE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5990897" cy="1143000"/>
          </a:xfrm>
        </p:spPr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Deltagare 2018</a:t>
            </a:r>
            <a:endParaRPr lang="sv-SE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1FB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8731" y="1923393"/>
            <a:ext cx="5235794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60st deltagare från Lund i söder till  Umeå i norr.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40tjejer och  20killar.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3307" t="10499" r="29528" b="3500"/>
          <a:stretch>
            <a:fillRect/>
          </a:stretch>
        </p:blipFill>
        <p:spPr bwMode="auto">
          <a:xfrm>
            <a:off x="5292861" y="0"/>
            <a:ext cx="3851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6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Läger start 12 juni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 startar lägret med middag i Tandådalen</a:t>
            </a:r>
          </a:p>
          <a:p>
            <a:pPr>
              <a:buNone/>
            </a:pPr>
            <a:r>
              <a:rPr lang="sv-SE" dirty="0" smtClean="0"/>
              <a:t>kl 18:00 </a:t>
            </a:r>
          </a:p>
          <a:p>
            <a:endParaRPr lang="sv-SE" dirty="0" smtClean="0"/>
          </a:p>
          <a:p>
            <a:r>
              <a:rPr lang="sv-SE" dirty="0" smtClean="0"/>
              <a:t>Ledighet från Skolan. </a:t>
            </a:r>
            <a:endParaRPr lang="sv-SE" dirty="0"/>
          </a:p>
        </p:txBody>
      </p:sp>
      <p:pic>
        <p:nvPicPr>
          <p:cNvPr id="5" name="Bildobjekt 4" descr="11358790_10152937396989607_20477783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2" y="1971675"/>
            <a:ext cx="3949698" cy="2962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Bildresultat för middag konfirmation Sä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2" y="3995500"/>
            <a:ext cx="4006850" cy="2654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bor i Tandådalen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9457" name="Picture 1" descr="C:\Users\Jakob\Dropbox\Malungs OK Skogsmårdarna\Arrangemang\Konfirmation\2015\Tandåd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93" y="1600201"/>
            <a:ext cx="8097974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88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1FB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 bor i Tandådalen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44805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Korta avstånd till tillgängliga kartor William Lind lägger banor, finns violett och orange svårighet på alla övningar..</a:t>
            </a:r>
          </a:p>
          <a:p>
            <a:pPr marL="0" indent="0">
              <a:buNone/>
            </a:pPr>
            <a:endParaRPr lang="sv-SE" sz="1200" dirty="0" smtClean="0"/>
          </a:p>
          <a:p>
            <a:r>
              <a:rPr lang="sv-SE" dirty="0" smtClean="0"/>
              <a:t>Granne med  Tandådalens fjällkyrka och Tandådalens Wärdshus.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bild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808" y="3914222"/>
            <a:ext cx="3723217" cy="279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Bildobjekt 4" descr="momentbana O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4542" y="4428215"/>
            <a:ext cx="1866083" cy="195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Bildobjekt 5" descr="Distans OLHålbrändan.Viole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2448" y="2631040"/>
            <a:ext cx="3467251" cy="116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objekt 6" descr="4. Stafett Intervaller Närsjön Söder.4.Stafett V_S3.jpg"/>
          <p:cNvPicPr>
            <a:picLocks noChangeAspect="1"/>
          </p:cNvPicPr>
          <p:nvPr/>
        </p:nvPicPr>
        <p:blipFill>
          <a:blip r:embed="rId5" cstate="print"/>
          <a:srcRect l="21649"/>
          <a:stretch>
            <a:fillRect/>
          </a:stretch>
        </p:blipFill>
        <p:spPr>
          <a:xfrm>
            <a:off x="6051520" y="1236663"/>
            <a:ext cx="2897505" cy="126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33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</TotalTime>
  <Words>781</Words>
  <Application>Microsoft Office PowerPoint</Application>
  <PresentationFormat>Bildspel på skärmen (4:3)</PresentationFormat>
  <Paragraphs>141</Paragraphs>
  <Slides>25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12 juni – 2 juli 2018</vt:lpstr>
      <vt:lpstr>2018 genomförs 7:e upplagan av Konfirmation Sälen</vt:lpstr>
      <vt:lpstr>Presentation av ledarna</vt:lpstr>
      <vt:lpstr>Deltagare 2018 –60st</vt:lpstr>
      <vt:lpstr>Deltagare 2018</vt:lpstr>
      <vt:lpstr>Deltagare 2018</vt:lpstr>
      <vt:lpstr>Läger start 12 juni</vt:lpstr>
      <vt:lpstr>Vi bor i Tandådalen</vt:lpstr>
      <vt:lpstr>Vi bor i Tandådalen</vt:lpstr>
      <vt:lpstr>Vi bor i Tandådalen</vt:lpstr>
      <vt:lpstr>Vi äter i Tandådalens Wärdshus</vt:lpstr>
      <vt:lpstr>En vanlig dag på lägret</vt:lpstr>
      <vt:lpstr>Transporter under lägret</vt:lpstr>
      <vt:lpstr>Alternativ för cykeltransport</vt:lpstr>
      <vt:lpstr>Konfirmationsdagen Måndag 2 juli </vt:lpstr>
      <vt:lpstr>Konfatröjan</vt:lpstr>
      <vt:lpstr>HEMSIDAN och FACEBOOK</vt:lpstr>
      <vt:lpstr>Kyrkostyrelsens clearingbelopp</vt:lpstr>
      <vt:lpstr>LOK-stöd</vt:lpstr>
      <vt:lpstr>Vad händer om man inte är döpt?</vt:lpstr>
      <vt:lpstr>Information angående förberedande konfirmationsundervisning från Lima-Transtrands församling genom Birgitta lägrets präst.</vt:lpstr>
      <vt:lpstr> Bibel </vt:lpstr>
      <vt:lpstr>Kontakt</vt:lpstr>
      <vt:lpstr>Vi ses i Sälen nästa sommar!</vt:lpstr>
      <vt:lpstr>Till dig som inte kunde vara med på upptaktsträffen. </vt:lpstr>
    </vt:vector>
  </TitlesOfParts>
  <Company>David Andersson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juni – 2 juli 2012</dc:title>
  <dc:creator>David Andersson</dc:creator>
  <cp:lastModifiedBy>William</cp:lastModifiedBy>
  <cp:revision>200</cp:revision>
  <dcterms:created xsi:type="dcterms:W3CDTF">2011-06-07T16:17:04Z</dcterms:created>
  <dcterms:modified xsi:type="dcterms:W3CDTF">2017-10-16T15:36:17Z</dcterms:modified>
</cp:coreProperties>
</file>