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0" r:id="rId1"/>
  </p:sldMasterIdLst>
  <p:notesMasterIdLst>
    <p:notesMasterId r:id="rId27"/>
  </p:notesMasterIdLst>
  <p:sldIdLst>
    <p:sldId id="256" r:id="rId2"/>
    <p:sldId id="257" r:id="rId3"/>
    <p:sldId id="308" r:id="rId4"/>
    <p:sldId id="298" r:id="rId5"/>
    <p:sldId id="269" r:id="rId6"/>
    <p:sldId id="305" r:id="rId7"/>
    <p:sldId id="296" r:id="rId8"/>
    <p:sldId id="295" r:id="rId9"/>
    <p:sldId id="285" r:id="rId10"/>
    <p:sldId id="265" r:id="rId11"/>
    <p:sldId id="284" r:id="rId12"/>
    <p:sldId id="294" r:id="rId13"/>
    <p:sldId id="297" r:id="rId14"/>
    <p:sldId id="270" r:id="rId15"/>
    <p:sldId id="307" r:id="rId16"/>
    <p:sldId id="282" r:id="rId17"/>
    <p:sldId id="283" r:id="rId18"/>
    <p:sldId id="292" r:id="rId19"/>
    <p:sldId id="301" r:id="rId20"/>
    <p:sldId id="277" r:id="rId21"/>
    <p:sldId id="302" r:id="rId22"/>
    <p:sldId id="306" r:id="rId23"/>
    <p:sldId id="267" r:id="rId24"/>
    <p:sldId id="304" r:id="rId25"/>
    <p:sldId id="293"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1FB6"/>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450" autoAdjust="0"/>
    <p:restoredTop sz="94710" autoAdjust="0"/>
  </p:normalViewPr>
  <p:slideViewPr>
    <p:cSldViewPr snapToGrid="0" snapToObjects="1">
      <p:cViewPr varScale="1">
        <p:scale>
          <a:sx n="110" d="100"/>
          <a:sy n="110" d="100"/>
        </p:scale>
        <p:origin x="1710"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4AF956-F589-42A6-A1EB-B1F5B98A5D6D}" type="datetimeFigureOut">
              <a:rPr lang="sv-SE" smtClean="0"/>
              <a:pPr/>
              <a:t>2019-10-25</a:t>
            </a:fld>
            <a:endParaRPr lang="sv-SE"/>
          </a:p>
        </p:txBody>
      </p:sp>
      <p:sp>
        <p:nvSpPr>
          <p:cNvPr id="4" name="Platshållare för bildobjekt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6" name="Platshållare för sidfo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62109AF2-FDE5-4FFA-83F4-5CDD65D1EB99}" type="slidenum">
              <a:rPr lang="sv-SE" smtClean="0"/>
              <a:pPr/>
              <a:t>‹#›</a:t>
            </a:fld>
            <a:endParaRPr lang="sv-SE"/>
          </a:p>
        </p:txBody>
      </p:sp>
    </p:spTree>
    <p:extLst>
      <p:ext uri="{BB962C8B-B14F-4D97-AF65-F5344CB8AC3E}">
        <p14:creationId xmlns:p14="http://schemas.microsoft.com/office/powerpoint/2010/main" val="74080763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tshållare för bildobjekt 1"/>
          <p:cNvSpPr>
            <a:spLocks noGrp="1" noRot="1" noChangeAspect="1"/>
          </p:cNvSpPr>
          <p:nvPr>
            <p:ph type="sldImg"/>
          </p:nvPr>
        </p:nvSpPr>
        <p:spPr/>
      </p:sp>
      <p:sp>
        <p:nvSpPr>
          <p:cNvPr id="3" name="Platshållare för anteckningar 2"/>
          <p:cNvSpPr>
            <a:spLocks noGrp="1"/>
          </p:cNvSpPr>
          <p:nvPr>
            <p:ph type="body" idx="1"/>
          </p:nvPr>
        </p:nvSpPr>
        <p:spPr/>
        <p:txBody>
          <a:bodyPr>
            <a:normAutofit/>
          </a:bodyPr>
          <a:lstStyle/>
          <a:p>
            <a:endParaRPr lang="sv-SE" dirty="0"/>
          </a:p>
        </p:txBody>
      </p:sp>
      <p:sp>
        <p:nvSpPr>
          <p:cNvPr id="4" name="Platshållare för bildnummer 3"/>
          <p:cNvSpPr>
            <a:spLocks noGrp="1"/>
          </p:cNvSpPr>
          <p:nvPr>
            <p:ph type="sldNum" sz="quarter" idx="10"/>
          </p:nvPr>
        </p:nvSpPr>
        <p:spPr/>
        <p:txBody>
          <a:bodyPr/>
          <a:lstStyle/>
          <a:p>
            <a:fld id="{62109AF2-FDE5-4FFA-83F4-5CDD65D1EB99}" type="slidenum">
              <a:rPr lang="sv-SE" smtClean="0"/>
              <a:pPr/>
              <a:t>2</a:t>
            </a:fld>
            <a:endParaRPr lang="sv-SE"/>
          </a:p>
        </p:txBody>
      </p:sp>
    </p:spTree>
    <p:extLst>
      <p:ext uri="{BB962C8B-B14F-4D97-AF65-F5344CB8AC3E}">
        <p14:creationId xmlns:p14="http://schemas.microsoft.com/office/powerpoint/2010/main" val="14057969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Rubrikbild">
    <p:spTree>
      <p:nvGrpSpPr>
        <p:cNvPr id="1" name=""/>
        <p:cNvGrpSpPr/>
        <p:nvPr/>
      </p:nvGrpSpPr>
      <p:grpSpPr>
        <a:xfrm>
          <a:off x="0" y="0"/>
          <a:ext cx="0" cy="0"/>
          <a:chOff x="0" y="0"/>
          <a:chExt cx="0" cy="0"/>
        </a:xfrm>
      </p:grpSpPr>
      <p:sp>
        <p:nvSpPr>
          <p:cNvPr id="2" name="Rubrik 1"/>
          <p:cNvSpPr>
            <a:spLocks noGrp="1"/>
          </p:cNvSpPr>
          <p:nvPr>
            <p:ph type="ctrTitle"/>
          </p:nvPr>
        </p:nvSpPr>
        <p:spPr>
          <a:xfrm>
            <a:off x="685800" y="2130425"/>
            <a:ext cx="7772400" cy="1470025"/>
          </a:xfrm>
        </p:spPr>
        <p:txBody>
          <a:bodyPr/>
          <a:lstStyle/>
          <a:p>
            <a:r>
              <a:rPr lang="sv-SE" smtClean="0"/>
              <a:t>Klicka här för att ändra format</a:t>
            </a:r>
            <a:endParaRPr lang="sv-SE"/>
          </a:p>
        </p:txBody>
      </p:sp>
      <p:sp>
        <p:nvSpPr>
          <p:cNvPr id="3" name="Underrubrik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sv-SE" smtClean="0"/>
              <a:t>Klicka här för att ändra format på underrubrik i bakgrunden</a:t>
            </a:r>
            <a:endParaRPr lang="sv-SE"/>
          </a:p>
        </p:txBody>
      </p:sp>
      <p:sp>
        <p:nvSpPr>
          <p:cNvPr id="4" name="Platshållare för datum 3"/>
          <p:cNvSpPr>
            <a:spLocks noGrp="1"/>
          </p:cNvSpPr>
          <p:nvPr>
            <p:ph type="dt" sz="half" idx="10"/>
          </p:nvPr>
        </p:nvSpPr>
        <p:spPr/>
        <p:txBody>
          <a:bodyPr/>
          <a:lstStyle/>
          <a:p>
            <a:fld id="{B1A24CD3-204F-4468-8EE4-28A6668D006A}" type="datetimeFigureOut">
              <a:rPr lang="en-US" smtClean="0"/>
              <a:pPr/>
              <a:t>10/25/2019</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10027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Rubrik och lodrät text">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lodrät text 2"/>
          <p:cNvSpPr>
            <a:spLocks noGrp="1"/>
          </p:cNvSpPr>
          <p:nvPr>
            <p:ph type="body" orient="vert" idx="1"/>
          </p:nvPr>
        </p:nvSpPr>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1A24CD3-204F-4468-8EE4-28A6668D006A}" type="datetimeFigureOut">
              <a:rPr lang="en-US" smtClean="0"/>
              <a:pPr/>
              <a:t>10/25/2019</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337463754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ät rubrik och text">
    <p:spTree>
      <p:nvGrpSpPr>
        <p:cNvPr id="1" name=""/>
        <p:cNvGrpSpPr/>
        <p:nvPr/>
      </p:nvGrpSpPr>
      <p:grpSpPr>
        <a:xfrm>
          <a:off x="0" y="0"/>
          <a:ext cx="0" cy="0"/>
          <a:chOff x="0" y="0"/>
          <a:chExt cx="0" cy="0"/>
        </a:xfrm>
      </p:grpSpPr>
      <p:sp>
        <p:nvSpPr>
          <p:cNvPr id="2" name="Lodrät rubrik 1"/>
          <p:cNvSpPr>
            <a:spLocks noGrp="1"/>
          </p:cNvSpPr>
          <p:nvPr>
            <p:ph type="title" orient="vert"/>
          </p:nvPr>
        </p:nvSpPr>
        <p:spPr>
          <a:xfrm>
            <a:off x="6629400" y="274638"/>
            <a:ext cx="2057400" cy="5851525"/>
          </a:xfrm>
        </p:spPr>
        <p:txBody>
          <a:bodyPr vert="eaVert"/>
          <a:lstStyle/>
          <a:p>
            <a:r>
              <a:rPr lang="sv-SE" smtClean="0"/>
              <a:t>Klicka här för att ändra format</a:t>
            </a:r>
            <a:endParaRPr lang="sv-SE"/>
          </a:p>
        </p:txBody>
      </p:sp>
      <p:sp>
        <p:nvSpPr>
          <p:cNvPr id="3" name="Platshållare för lodrät text 2"/>
          <p:cNvSpPr>
            <a:spLocks noGrp="1"/>
          </p:cNvSpPr>
          <p:nvPr>
            <p:ph type="body" orient="vert" idx="1"/>
          </p:nvPr>
        </p:nvSpPr>
        <p:spPr>
          <a:xfrm>
            <a:off x="457200" y="274638"/>
            <a:ext cx="6019800" cy="5851525"/>
          </a:xfrm>
        </p:spPr>
        <p:txBody>
          <a:bodyPr vert="eaVert"/>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1A24CD3-204F-4468-8EE4-28A6668D006A}" type="datetimeFigureOut">
              <a:rPr lang="en-US" smtClean="0"/>
              <a:pPr/>
              <a:t>10/25/2019</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1117360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Rubrik och innehåll">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idx="1"/>
          </p:nvPr>
        </p:nvSpPr>
        <p:spPr/>
        <p:txBody>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10"/>
          </p:nvPr>
        </p:nvSpPr>
        <p:spPr/>
        <p:txBody>
          <a:bodyPr/>
          <a:lstStyle/>
          <a:p>
            <a:fld id="{B1A24CD3-204F-4468-8EE4-28A6668D006A}" type="datetimeFigureOut">
              <a:rPr lang="en-US" smtClean="0"/>
              <a:pPr/>
              <a:t>10/25/2019</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5954120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vsnittsrubrik">
    <p:spTree>
      <p:nvGrpSpPr>
        <p:cNvPr id="1" name=""/>
        <p:cNvGrpSpPr/>
        <p:nvPr/>
      </p:nvGrpSpPr>
      <p:grpSpPr>
        <a:xfrm>
          <a:off x="0" y="0"/>
          <a:ext cx="0" cy="0"/>
          <a:chOff x="0" y="0"/>
          <a:chExt cx="0" cy="0"/>
        </a:xfrm>
      </p:grpSpPr>
      <p:sp>
        <p:nvSpPr>
          <p:cNvPr id="2" name="Rubrik 1"/>
          <p:cNvSpPr>
            <a:spLocks noGrp="1"/>
          </p:cNvSpPr>
          <p:nvPr>
            <p:ph type="title"/>
          </p:nvPr>
        </p:nvSpPr>
        <p:spPr>
          <a:xfrm>
            <a:off x="722313" y="4406900"/>
            <a:ext cx="7772400" cy="1362075"/>
          </a:xfrm>
        </p:spPr>
        <p:txBody>
          <a:bodyPr anchor="t"/>
          <a:lstStyle>
            <a:lvl1pPr algn="l">
              <a:defRPr sz="4000" b="1" cap="all"/>
            </a:lvl1pPr>
          </a:lstStyle>
          <a:p>
            <a:r>
              <a:rPr lang="sv-SE" smtClean="0"/>
              <a:t>Klicka här för att ändra format</a:t>
            </a:r>
            <a:endParaRPr lang="sv-SE"/>
          </a:p>
        </p:txBody>
      </p:sp>
      <p:sp>
        <p:nvSpPr>
          <p:cNvPr id="3" name="Platshållare för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sv-SE" smtClean="0"/>
              <a:t>Klicka här för att ändra format på bakgrundstexten</a:t>
            </a:r>
          </a:p>
        </p:txBody>
      </p:sp>
      <p:sp>
        <p:nvSpPr>
          <p:cNvPr id="4" name="Platshållare för datum 3"/>
          <p:cNvSpPr>
            <a:spLocks noGrp="1"/>
          </p:cNvSpPr>
          <p:nvPr>
            <p:ph type="dt" sz="half" idx="10"/>
          </p:nvPr>
        </p:nvSpPr>
        <p:spPr/>
        <p:txBody>
          <a:bodyPr/>
          <a:lstStyle/>
          <a:p>
            <a:fld id="{B1A24CD3-204F-4468-8EE4-28A6668D006A}" type="datetimeFigureOut">
              <a:rPr lang="en-US" smtClean="0"/>
              <a:pPr/>
              <a:t>10/25/2019</a:t>
            </a:fld>
            <a:endParaRPr lang="en-US"/>
          </a:p>
        </p:txBody>
      </p:sp>
      <p:sp>
        <p:nvSpPr>
          <p:cNvPr id="5" name="Platshållare för sidfot 4"/>
          <p:cNvSpPr>
            <a:spLocks noGrp="1"/>
          </p:cNvSpPr>
          <p:nvPr>
            <p:ph type="ftr" sz="quarter" idx="11"/>
          </p:nvPr>
        </p:nvSpPr>
        <p:spPr/>
        <p:txBody>
          <a:bodyPr/>
          <a:lstStyle/>
          <a:p>
            <a:endParaRPr lang="en-US"/>
          </a:p>
        </p:txBody>
      </p:sp>
      <p:sp>
        <p:nvSpPr>
          <p:cNvPr id="6" name="Platshållare för bildnummer 5"/>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10774055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vå innehållsdelar">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innehåll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innehåll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datum 4"/>
          <p:cNvSpPr>
            <a:spLocks noGrp="1"/>
          </p:cNvSpPr>
          <p:nvPr>
            <p:ph type="dt" sz="half" idx="10"/>
          </p:nvPr>
        </p:nvSpPr>
        <p:spPr/>
        <p:txBody>
          <a:bodyPr/>
          <a:lstStyle/>
          <a:p>
            <a:fld id="{B1A24CD3-204F-4468-8EE4-28A6668D006A}" type="datetimeFigureOut">
              <a:rPr lang="en-US" smtClean="0"/>
              <a:pPr/>
              <a:t>10/25/2019</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275485989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Jämförelse">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lvl1pPr>
              <a:defRPr/>
            </a:lvl1pPr>
          </a:lstStyle>
          <a:p>
            <a:r>
              <a:rPr lang="sv-SE" smtClean="0"/>
              <a:t>Klicka här för att ändra format</a:t>
            </a:r>
            <a:endParaRPr lang="sv-SE"/>
          </a:p>
        </p:txBody>
      </p:sp>
      <p:sp>
        <p:nvSpPr>
          <p:cNvPr id="3" name="Platshållare för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4" name="Platshållare för innehåll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5" name="Platshållare för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sv-SE" smtClean="0"/>
              <a:t>Klicka här för att ändra format på bakgrundstexten</a:t>
            </a:r>
          </a:p>
        </p:txBody>
      </p:sp>
      <p:sp>
        <p:nvSpPr>
          <p:cNvPr id="6" name="Platshållare för innehåll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7" name="Platshållare för datum 6"/>
          <p:cNvSpPr>
            <a:spLocks noGrp="1"/>
          </p:cNvSpPr>
          <p:nvPr>
            <p:ph type="dt" sz="half" idx="10"/>
          </p:nvPr>
        </p:nvSpPr>
        <p:spPr/>
        <p:txBody>
          <a:bodyPr/>
          <a:lstStyle/>
          <a:p>
            <a:fld id="{B1A24CD3-204F-4468-8EE4-28A6668D006A}" type="datetimeFigureOut">
              <a:rPr lang="en-US" smtClean="0"/>
              <a:pPr/>
              <a:t>10/25/2019</a:t>
            </a:fld>
            <a:endParaRPr lang="en-US"/>
          </a:p>
        </p:txBody>
      </p:sp>
      <p:sp>
        <p:nvSpPr>
          <p:cNvPr id="8" name="Platshållare för sidfot 7"/>
          <p:cNvSpPr>
            <a:spLocks noGrp="1"/>
          </p:cNvSpPr>
          <p:nvPr>
            <p:ph type="ftr" sz="quarter" idx="11"/>
          </p:nvPr>
        </p:nvSpPr>
        <p:spPr/>
        <p:txBody>
          <a:bodyPr/>
          <a:lstStyle/>
          <a:p>
            <a:endParaRPr lang="en-US"/>
          </a:p>
        </p:txBody>
      </p:sp>
      <p:sp>
        <p:nvSpPr>
          <p:cNvPr id="9" name="Platshållare för bildnummer 8"/>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37932343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Endast rubrik">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smtClean="0"/>
              <a:t>Klicka här för att ändra format</a:t>
            </a:r>
            <a:endParaRPr lang="sv-SE"/>
          </a:p>
        </p:txBody>
      </p:sp>
      <p:sp>
        <p:nvSpPr>
          <p:cNvPr id="3" name="Platshållare för datum 2"/>
          <p:cNvSpPr>
            <a:spLocks noGrp="1"/>
          </p:cNvSpPr>
          <p:nvPr>
            <p:ph type="dt" sz="half" idx="10"/>
          </p:nvPr>
        </p:nvSpPr>
        <p:spPr/>
        <p:txBody>
          <a:bodyPr/>
          <a:lstStyle/>
          <a:p>
            <a:fld id="{B1A24CD3-204F-4468-8EE4-28A6668D006A}" type="datetimeFigureOut">
              <a:rPr lang="en-US" smtClean="0"/>
              <a:pPr/>
              <a:t>10/25/2019</a:t>
            </a:fld>
            <a:endParaRPr lang="en-US"/>
          </a:p>
        </p:txBody>
      </p:sp>
      <p:sp>
        <p:nvSpPr>
          <p:cNvPr id="4" name="Platshållare för sidfot 3"/>
          <p:cNvSpPr>
            <a:spLocks noGrp="1"/>
          </p:cNvSpPr>
          <p:nvPr>
            <p:ph type="ftr" sz="quarter" idx="11"/>
          </p:nvPr>
        </p:nvSpPr>
        <p:spPr/>
        <p:txBody>
          <a:bodyPr/>
          <a:lstStyle/>
          <a:p>
            <a:endParaRPr lang="en-US"/>
          </a:p>
        </p:txBody>
      </p:sp>
      <p:sp>
        <p:nvSpPr>
          <p:cNvPr id="5" name="Platshållare för bildnummer 4"/>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2774940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Platshållare för datum 1"/>
          <p:cNvSpPr>
            <a:spLocks noGrp="1"/>
          </p:cNvSpPr>
          <p:nvPr>
            <p:ph type="dt" sz="half" idx="10"/>
          </p:nvPr>
        </p:nvSpPr>
        <p:spPr/>
        <p:txBody>
          <a:bodyPr/>
          <a:lstStyle/>
          <a:p>
            <a:fld id="{B1A24CD3-204F-4468-8EE4-28A6668D006A}" type="datetimeFigureOut">
              <a:rPr lang="en-US" smtClean="0"/>
              <a:pPr/>
              <a:t>10/25/2019</a:t>
            </a:fld>
            <a:endParaRPr lang="en-US"/>
          </a:p>
        </p:txBody>
      </p:sp>
      <p:sp>
        <p:nvSpPr>
          <p:cNvPr id="3" name="Platshållare för sidfot 2"/>
          <p:cNvSpPr>
            <a:spLocks noGrp="1"/>
          </p:cNvSpPr>
          <p:nvPr>
            <p:ph type="ftr" sz="quarter" idx="11"/>
          </p:nvPr>
        </p:nvSpPr>
        <p:spPr/>
        <p:txBody>
          <a:bodyPr/>
          <a:lstStyle/>
          <a:p>
            <a:endParaRPr lang="en-US"/>
          </a:p>
        </p:txBody>
      </p:sp>
      <p:sp>
        <p:nvSpPr>
          <p:cNvPr id="4" name="Platshållare för bildnummer 3"/>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9959778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nehåll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457200" y="273050"/>
            <a:ext cx="3008313" cy="1162050"/>
          </a:xfrm>
        </p:spPr>
        <p:txBody>
          <a:bodyPr anchor="b"/>
          <a:lstStyle>
            <a:lvl1pPr algn="l">
              <a:defRPr sz="2000" b="1"/>
            </a:lvl1pPr>
          </a:lstStyle>
          <a:p>
            <a:r>
              <a:rPr lang="sv-SE" smtClean="0"/>
              <a:t>Klicka här för att ändra format</a:t>
            </a:r>
            <a:endParaRPr lang="sv-SE"/>
          </a:p>
        </p:txBody>
      </p:sp>
      <p:sp>
        <p:nvSpPr>
          <p:cNvPr id="3" name="Platshållare för innehåll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1A24CD3-204F-4468-8EE4-28A6668D006A}" type="datetimeFigureOut">
              <a:rPr lang="en-US" smtClean="0"/>
              <a:pPr/>
              <a:t>10/25/2019</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26045706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ed bildtext">
    <p:spTree>
      <p:nvGrpSpPr>
        <p:cNvPr id="1" name=""/>
        <p:cNvGrpSpPr/>
        <p:nvPr/>
      </p:nvGrpSpPr>
      <p:grpSpPr>
        <a:xfrm>
          <a:off x="0" y="0"/>
          <a:ext cx="0" cy="0"/>
          <a:chOff x="0" y="0"/>
          <a:chExt cx="0" cy="0"/>
        </a:xfrm>
      </p:grpSpPr>
      <p:sp>
        <p:nvSpPr>
          <p:cNvPr id="2" name="Rubrik 1"/>
          <p:cNvSpPr>
            <a:spLocks noGrp="1"/>
          </p:cNvSpPr>
          <p:nvPr>
            <p:ph type="title"/>
          </p:nvPr>
        </p:nvSpPr>
        <p:spPr>
          <a:xfrm>
            <a:off x="1792288" y="4800600"/>
            <a:ext cx="5486400" cy="566738"/>
          </a:xfrm>
        </p:spPr>
        <p:txBody>
          <a:bodyPr anchor="b"/>
          <a:lstStyle>
            <a:lvl1pPr algn="l">
              <a:defRPr sz="2000" b="1"/>
            </a:lvl1pPr>
          </a:lstStyle>
          <a:p>
            <a:r>
              <a:rPr lang="sv-SE" smtClean="0"/>
              <a:t>Klicka här för att ändra format</a:t>
            </a:r>
            <a:endParaRPr lang="sv-SE"/>
          </a:p>
        </p:txBody>
      </p:sp>
      <p:sp>
        <p:nvSpPr>
          <p:cNvPr id="3" name="Platshållare för bild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v-SE"/>
          </a:p>
        </p:txBody>
      </p:sp>
      <p:sp>
        <p:nvSpPr>
          <p:cNvPr id="4" name="Platshållare för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sv-SE" smtClean="0"/>
              <a:t>Klicka här för att ändra format på bakgrundstexten</a:t>
            </a:r>
          </a:p>
        </p:txBody>
      </p:sp>
      <p:sp>
        <p:nvSpPr>
          <p:cNvPr id="5" name="Platshållare för datum 4"/>
          <p:cNvSpPr>
            <a:spLocks noGrp="1"/>
          </p:cNvSpPr>
          <p:nvPr>
            <p:ph type="dt" sz="half" idx="10"/>
          </p:nvPr>
        </p:nvSpPr>
        <p:spPr/>
        <p:txBody>
          <a:bodyPr/>
          <a:lstStyle/>
          <a:p>
            <a:fld id="{B1A24CD3-204F-4468-8EE4-28A6668D006A}" type="datetimeFigureOut">
              <a:rPr lang="en-US" smtClean="0"/>
              <a:pPr/>
              <a:t>10/25/2019</a:t>
            </a:fld>
            <a:endParaRPr lang="en-US"/>
          </a:p>
        </p:txBody>
      </p:sp>
      <p:sp>
        <p:nvSpPr>
          <p:cNvPr id="6" name="Platshållare för sidfot 5"/>
          <p:cNvSpPr>
            <a:spLocks noGrp="1"/>
          </p:cNvSpPr>
          <p:nvPr>
            <p:ph type="ftr" sz="quarter" idx="11"/>
          </p:nvPr>
        </p:nvSpPr>
        <p:spPr/>
        <p:txBody>
          <a:bodyPr/>
          <a:lstStyle/>
          <a:p>
            <a:endParaRPr lang="en-US"/>
          </a:p>
        </p:txBody>
      </p:sp>
      <p:sp>
        <p:nvSpPr>
          <p:cNvPr id="7" name="Platshållare för bildnummer 6"/>
          <p:cNvSpPr>
            <a:spLocks noGrp="1"/>
          </p:cNvSpPr>
          <p:nvPr>
            <p:ph type="sldNum" sz="quarter" idx="12"/>
          </p:nvPr>
        </p:nvSpPr>
        <p:spPr/>
        <p:txBody>
          <a:bodyPr/>
          <a:lstStyle/>
          <a:p>
            <a:fld id="{57AF16DE-A0D5-4438-950F-5B1E159C2C28}" type="slidenum">
              <a:rPr lang="en-US" smtClean="0"/>
              <a:pPr/>
              <a:t>‹#›</a:t>
            </a:fld>
            <a:endParaRPr lang="en-US"/>
          </a:p>
        </p:txBody>
      </p:sp>
    </p:spTree>
    <p:extLst>
      <p:ext uri="{BB962C8B-B14F-4D97-AF65-F5344CB8AC3E}">
        <p14:creationId xmlns:p14="http://schemas.microsoft.com/office/powerpoint/2010/main" val="3983424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sv-SE" smtClean="0"/>
              <a:t>Klicka här för att ändra format</a:t>
            </a:r>
            <a:endParaRPr lang="sv-SE"/>
          </a:p>
        </p:txBody>
      </p:sp>
      <p:sp>
        <p:nvSpPr>
          <p:cNvPr id="3" name="Platshållare för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sv-SE" smtClean="0"/>
              <a:t>Klicka här för att ändra format på bakgrundstexten</a:t>
            </a:r>
          </a:p>
          <a:p>
            <a:pPr lvl="1"/>
            <a:r>
              <a:rPr lang="sv-SE" smtClean="0"/>
              <a:t>Nivå två</a:t>
            </a:r>
          </a:p>
          <a:p>
            <a:pPr lvl="2"/>
            <a:r>
              <a:rPr lang="sv-SE" smtClean="0"/>
              <a:t>Nivå tre</a:t>
            </a:r>
          </a:p>
          <a:p>
            <a:pPr lvl="3"/>
            <a:r>
              <a:rPr lang="sv-SE" smtClean="0"/>
              <a:t>Nivå fyra</a:t>
            </a:r>
          </a:p>
          <a:p>
            <a:pPr lvl="4"/>
            <a:r>
              <a:rPr lang="sv-SE" smtClean="0"/>
              <a:t>Nivå fem</a:t>
            </a:r>
            <a:endParaRPr lang="sv-SE"/>
          </a:p>
        </p:txBody>
      </p:sp>
      <p:sp>
        <p:nvSpPr>
          <p:cNvPr id="4" name="Platshållare för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A24CD3-204F-4468-8EE4-28A6668D006A}" type="datetimeFigureOut">
              <a:rPr lang="en-US" smtClean="0"/>
              <a:pPr/>
              <a:t>10/25/2019</a:t>
            </a:fld>
            <a:endParaRPr lang="en-US"/>
          </a:p>
        </p:txBody>
      </p:sp>
      <p:sp>
        <p:nvSpPr>
          <p:cNvPr id="5" name="Platshållare för sidfo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Platshållare för bild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AF16DE-A0D5-4438-950F-5B1E159C2C28}" type="slidenum">
              <a:rPr lang="en-US" smtClean="0"/>
              <a:pPr/>
              <a:t>‹#›</a:t>
            </a:fld>
            <a:endParaRPr lang="en-US"/>
          </a:p>
        </p:txBody>
      </p:sp>
    </p:spTree>
    <p:extLst>
      <p:ext uri="{BB962C8B-B14F-4D97-AF65-F5344CB8AC3E}">
        <p14:creationId xmlns:p14="http://schemas.microsoft.com/office/powerpoint/2010/main" val="1909591316"/>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 id="2147483689" r:id="rId9"/>
    <p:sldLayoutId id="2147483690" r:id="rId10"/>
    <p:sldLayoutId id="214748369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sv-S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bussgods.se/"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image" Target="../media/image33.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hyperlink" Target="http://www.konfirmationsalen.com/"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jpeg"/><Relationship Id="rId7" Type="http://schemas.openxmlformats.org/officeDocument/2006/relationships/image" Target="../media/image9.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hyperlink" Target="mailto:Fwadsten@gmail.com" TargetMode="External"/><Relationship Id="rId7" Type="http://schemas.openxmlformats.org/officeDocument/2006/relationships/image" Target="../media/image39.jpeg"/><Relationship Id="rId2" Type="http://schemas.openxmlformats.org/officeDocument/2006/relationships/hyperlink" Target="mailto:william.lind@malungsok.se" TargetMode="External"/><Relationship Id="rId1" Type="http://schemas.openxmlformats.org/officeDocument/2006/relationships/slideLayout" Target="../slideLayouts/slideLayout2.xml"/><Relationship Id="rId6" Type="http://schemas.openxmlformats.org/officeDocument/2006/relationships/image" Target="../media/image38.jpeg"/><Relationship Id="rId5" Type="http://schemas.openxmlformats.org/officeDocument/2006/relationships/hyperlink" Target="mailto:birgitta.arneving@svenskakyrkan.se" TargetMode="External"/><Relationship Id="rId4" Type="http://schemas.openxmlformats.org/officeDocument/2006/relationships/hyperlink" Target="mailto:albin.lilliestrom@gmail.com" TargetMode="External"/><Relationship Id="rId9" Type="http://schemas.openxmlformats.org/officeDocument/2006/relationships/image" Target="../media/image40.jpeg"/></Relationships>
</file>

<file path=ppt/slides/_rels/slide24.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6" Type="http://schemas.openxmlformats.org/officeDocument/2006/relationships/image" Target="../media/image17.jpe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9.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2.xml"/><Relationship Id="rId4" Type="http://schemas.openxmlformats.org/officeDocument/2006/relationships/image" Target="../media/image2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ctrTitle"/>
          </p:nvPr>
        </p:nvSpPr>
        <p:spPr>
          <a:xfrm>
            <a:off x="1036320" y="1658890"/>
            <a:ext cx="6736079" cy="430531"/>
          </a:xfrm>
        </p:spPr>
        <p:txBody>
          <a:bodyPr>
            <a:normAutofit fontScale="90000"/>
          </a:bodyPr>
          <a:lstStyle/>
          <a:p>
            <a:r>
              <a:rPr lang="sv-SE" sz="3600" b="1" dirty="0">
                <a:ln w="17780" cmpd="sng">
                  <a:solidFill>
                    <a:srgbClr val="FFFFFF"/>
                  </a:solidFill>
                  <a:prstDash val="solid"/>
                  <a:miter lim="800000"/>
                </a:ln>
                <a:solidFill>
                  <a:srgbClr val="FF1FB6"/>
                </a:solidFill>
                <a:effectLst>
                  <a:outerShdw blurRad="50800" algn="tl" rotWithShape="0">
                    <a:srgbClr val="000000"/>
                  </a:outerShdw>
                </a:effectLst>
              </a:rPr>
              <a:t>9</a:t>
            </a:r>
            <a:r>
              <a:rPr lang="sv-SE" sz="3600" b="1" dirty="0" smtClean="0">
                <a:ln w="17780" cmpd="sng">
                  <a:solidFill>
                    <a:srgbClr val="FFFFFF"/>
                  </a:solidFill>
                  <a:prstDash val="solid"/>
                  <a:miter lim="800000"/>
                </a:ln>
                <a:solidFill>
                  <a:srgbClr val="FF1FB6"/>
                </a:solidFill>
                <a:effectLst>
                  <a:outerShdw blurRad="50800" algn="tl" rotWithShape="0">
                    <a:srgbClr val="000000"/>
                  </a:outerShdw>
                </a:effectLst>
              </a:rPr>
              <a:t>e Upplagan </a:t>
            </a:r>
            <a:r>
              <a:rPr lang="sv-SE" sz="3600" dirty="0"/>
              <a:t>9</a:t>
            </a:r>
            <a:r>
              <a:rPr lang="sv-SE" sz="3600" dirty="0" smtClean="0"/>
              <a:t> juni – 29 juni 2020</a:t>
            </a:r>
            <a:endParaRPr lang="sv-SE" sz="3600" dirty="0"/>
          </a:p>
        </p:txBody>
      </p:sp>
      <p:pic>
        <p:nvPicPr>
          <p:cNvPr id="5" name="Bildobjekt 4" descr="Logga_MOKS.jpg"/>
          <p:cNvPicPr>
            <a:picLocks noChangeAspect="1"/>
          </p:cNvPicPr>
          <p:nvPr/>
        </p:nvPicPr>
        <p:blipFill>
          <a:blip r:embed="rId2" cstate="email">
            <a:extLst>
              <a:ext uri="{28A0092B-C50C-407E-A947-70E740481C1C}">
                <a14:useLocalDpi xmlns:a14="http://schemas.microsoft.com/office/drawing/2010/main" val="0"/>
              </a:ext>
            </a:extLst>
          </a:blip>
          <a:stretch>
            <a:fillRect/>
          </a:stretch>
        </p:blipFill>
        <p:spPr>
          <a:xfrm>
            <a:off x="398005" y="190914"/>
            <a:ext cx="557640" cy="589324"/>
          </a:xfrm>
          <a:prstGeom prst="rect">
            <a:avLst/>
          </a:prstGeom>
        </p:spPr>
      </p:pic>
      <p:pic>
        <p:nvPicPr>
          <p:cNvPr id="11" name="Bildobjekt 10"/>
          <p:cNvPicPr>
            <a:picLocks noChangeAspect="1"/>
          </p:cNvPicPr>
          <p:nvPr/>
        </p:nvPicPr>
        <p:blipFill>
          <a:blip r:embed="rId3" cstate="print"/>
          <a:stretch>
            <a:fillRect/>
          </a:stretch>
        </p:blipFill>
        <p:spPr>
          <a:xfrm>
            <a:off x="955645" y="725169"/>
            <a:ext cx="7338712" cy="820777"/>
          </a:xfrm>
          <a:prstGeom prst="rect">
            <a:avLst/>
          </a:prstGeom>
        </p:spPr>
      </p:pic>
      <p:sp>
        <p:nvSpPr>
          <p:cNvPr id="6" name="Underrubrik 5"/>
          <p:cNvSpPr>
            <a:spLocks noGrp="1"/>
          </p:cNvSpPr>
          <p:nvPr>
            <p:ph type="subTitle" idx="1"/>
          </p:nvPr>
        </p:nvSpPr>
        <p:spPr>
          <a:xfrm flipH="1">
            <a:off x="7772400" y="5111852"/>
            <a:ext cx="1103874" cy="526948"/>
          </a:xfrm>
        </p:spPr>
        <p:txBody>
          <a:bodyPr>
            <a:normAutofit fontScale="92500" lnSpcReduction="10000"/>
          </a:bodyPr>
          <a:lstStyle/>
          <a:p>
            <a:endParaRPr lang="sv-SE" dirty="0"/>
          </a:p>
        </p:txBody>
      </p:sp>
      <p:pic>
        <p:nvPicPr>
          <p:cNvPr id="9" name="Bildobjekt 8" descr="3+3 konfa 2017.jpg"/>
          <p:cNvPicPr>
            <a:picLocks noChangeAspect="1"/>
          </p:cNvPicPr>
          <p:nvPr/>
        </p:nvPicPr>
        <p:blipFill>
          <a:blip r:embed="rId4"/>
          <a:stretch>
            <a:fillRect/>
          </a:stretch>
        </p:blipFill>
        <p:spPr>
          <a:xfrm>
            <a:off x="398005" y="2014210"/>
            <a:ext cx="8393654" cy="4721431"/>
          </a:xfrm>
          <a:prstGeom prst="ellipse">
            <a:avLst/>
          </a:prstGeom>
          <a:ln>
            <a:noFill/>
          </a:ln>
          <a:effectLst>
            <a:softEdge rad="112500"/>
          </a:effectLst>
        </p:spPr>
      </p:pic>
      <p:pic>
        <p:nvPicPr>
          <p:cNvPr id="3" name="Picture 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7570632" y="106797"/>
            <a:ext cx="1447449" cy="810572"/>
          </a:xfrm>
          <a:prstGeom prst="rect">
            <a:avLst/>
          </a:prstGeom>
        </p:spPr>
      </p:pic>
    </p:spTree>
    <p:extLst>
      <p:ext uri="{BB962C8B-B14F-4D97-AF65-F5344CB8AC3E}">
        <p14:creationId xmlns:p14="http://schemas.microsoft.com/office/powerpoint/2010/main" val="2049852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457199" y="160301"/>
            <a:ext cx="8221430" cy="1143000"/>
          </a:xfrm>
        </p:spPr>
        <p:txBody>
          <a:bodyPr/>
          <a:lstStyle/>
          <a:p>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Vi äter i Tandådalens Wärdshus</a:t>
            </a:r>
            <a:endParaRPr lang="sv-SE" b="1" dirty="0">
              <a:ln w="17780" cmpd="sng">
                <a:solidFill>
                  <a:srgbClr val="FFFFFF"/>
                </a:solidFill>
                <a:prstDash val="solid"/>
                <a:miter lim="800000"/>
              </a:ln>
              <a:solidFill>
                <a:srgbClr val="FF1FB6"/>
              </a:solidFill>
              <a:effectLst>
                <a:outerShdw blurRad="50800" algn="tl" rotWithShape="0">
                  <a:srgbClr val="000000"/>
                </a:outerShdw>
              </a:effectLst>
            </a:endParaRPr>
          </a:p>
        </p:txBody>
      </p:sp>
      <p:sp>
        <p:nvSpPr>
          <p:cNvPr id="5" name="Platshållare för innehåll 4"/>
          <p:cNvSpPr>
            <a:spLocks noGrp="1"/>
          </p:cNvSpPr>
          <p:nvPr>
            <p:ph idx="1"/>
          </p:nvPr>
        </p:nvSpPr>
        <p:spPr>
          <a:xfrm>
            <a:off x="457199" y="1521429"/>
            <a:ext cx="3047666" cy="4587074"/>
          </a:xfrm>
        </p:spPr>
        <p:txBody>
          <a:bodyPr>
            <a:normAutofit/>
          </a:bodyPr>
          <a:lstStyle/>
          <a:p>
            <a:pPr marL="0" indent="0">
              <a:buNone/>
            </a:pPr>
            <a:r>
              <a:rPr lang="sv-SE" dirty="0" smtClean="0"/>
              <a:t>Maten lagas av en kock. Här serveras frukost, lunch och middag mellanmål får man ta med sig från frukost .</a:t>
            </a:r>
          </a:p>
        </p:txBody>
      </p:sp>
      <p:pic>
        <p:nvPicPr>
          <p:cNvPr id="4" name="Bildobjekt 3" descr="bild 3.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04865" y="1521428"/>
            <a:ext cx="5377812" cy="4033359"/>
          </a:xfrm>
          <a:prstGeom prst="ellipse">
            <a:avLst/>
          </a:prstGeom>
          <a:ln>
            <a:noFill/>
          </a:ln>
          <a:effectLst>
            <a:softEdge rad="112500"/>
          </a:effectLst>
        </p:spPr>
      </p:pic>
      <p:pic>
        <p:nvPicPr>
          <p:cNvPr id="6" name="Bildobjekt 5" descr="Tandådalens Wärds hus.png"/>
          <p:cNvPicPr>
            <a:picLocks noChangeAspect="1"/>
          </p:cNvPicPr>
          <p:nvPr/>
        </p:nvPicPr>
        <p:blipFill>
          <a:blip r:embed="rId3"/>
          <a:stretch>
            <a:fillRect/>
          </a:stretch>
        </p:blipFill>
        <p:spPr>
          <a:xfrm>
            <a:off x="2843499" y="191833"/>
            <a:ext cx="5772072" cy="98858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904675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a:ln w="17780" cmpd="sng">
                  <a:solidFill>
                    <a:srgbClr val="FFFFFF"/>
                  </a:solidFill>
                  <a:prstDash val="solid"/>
                  <a:miter lim="800000"/>
                </a:ln>
                <a:solidFill>
                  <a:srgbClr val="FF1FB6"/>
                </a:solidFill>
                <a:effectLst>
                  <a:outerShdw blurRad="50800" algn="tl" rotWithShape="0">
                    <a:srgbClr val="000000"/>
                  </a:outerShdw>
                </a:effectLst>
              </a:rPr>
              <a:t>En vanlig dag på lägret</a:t>
            </a:r>
          </a:p>
        </p:txBody>
      </p:sp>
      <p:sp>
        <p:nvSpPr>
          <p:cNvPr id="3" name="Platshållare för innehåll 2"/>
          <p:cNvSpPr>
            <a:spLocks noGrp="1"/>
          </p:cNvSpPr>
          <p:nvPr>
            <p:ph idx="1"/>
          </p:nvPr>
        </p:nvSpPr>
        <p:spPr>
          <a:xfrm>
            <a:off x="457200" y="1600200"/>
            <a:ext cx="4960871" cy="4525963"/>
          </a:xfrm>
        </p:spPr>
        <p:txBody>
          <a:bodyPr>
            <a:normAutofit lnSpcReduction="10000"/>
          </a:bodyPr>
          <a:lstStyle/>
          <a:p>
            <a:r>
              <a:rPr lang="sv-SE" sz="2400" dirty="0" smtClean="0"/>
              <a:t>7.30 Morgongympa </a:t>
            </a:r>
          </a:p>
          <a:p>
            <a:r>
              <a:rPr lang="sv-SE" sz="2400" dirty="0" smtClean="0"/>
              <a:t>8.00 Frukost</a:t>
            </a:r>
          </a:p>
          <a:p>
            <a:r>
              <a:rPr lang="sv-SE" sz="2400" dirty="0" smtClean="0"/>
              <a:t>9:00 Avresa/cykel till träning </a:t>
            </a:r>
          </a:p>
          <a:p>
            <a:r>
              <a:rPr lang="sv-SE" sz="2400" dirty="0" smtClean="0"/>
              <a:t>12.00 Lunch</a:t>
            </a:r>
          </a:p>
          <a:p>
            <a:r>
              <a:rPr lang="sv-SE" sz="2400" dirty="0" smtClean="0"/>
              <a:t>13.30 Konfirmationsundervisning</a:t>
            </a:r>
          </a:p>
          <a:p>
            <a:r>
              <a:rPr lang="sv-SE" sz="2400" dirty="0" smtClean="0"/>
              <a:t>16.00 Fritid (Återhämtning, extra träning, egna aktiviteter).</a:t>
            </a:r>
          </a:p>
          <a:p>
            <a:r>
              <a:rPr lang="sv-SE" sz="2400" dirty="0" smtClean="0"/>
              <a:t>18.30 Middag</a:t>
            </a:r>
          </a:p>
          <a:p>
            <a:r>
              <a:rPr lang="sv-SE" sz="2400" dirty="0" smtClean="0"/>
              <a:t>19:00 Kvällslekar</a:t>
            </a:r>
          </a:p>
          <a:p>
            <a:r>
              <a:rPr lang="sv-SE" sz="2400" dirty="0" smtClean="0"/>
              <a:t>20.30 Kvällsandakt</a:t>
            </a:r>
          </a:p>
          <a:p>
            <a:r>
              <a:rPr lang="sv-SE" sz="2400" dirty="0" smtClean="0"/>
              <a:t>22.00 Tystnad</a:t>
            </a:r>
          </a:p>
          <a:p>
            <a:endParaRPr lang="sv-SE" dirty="0"/>
          </a:p>
        </p:txBody>
      </p:sp>
      <p:pic>
        <p:nvPicPr>
          <p:cNvPr id="4" name="Bildobjekt 3"/>
          <p:cNvPicPr>
            <a:picLocks noChangeAspect="1"/>
          </p:cNvPicPr>
          <p:nvPr/>
        </p:nvPicPr>
        <p:blipFill>
          <a:blip r:embed="rId2" cstate="print"/>
          <a:stretch>
            <a:fillRect/>
          </a:stretch>
        </p:blipFill>
        <p:spPr>
          <a:xfrm>
            <a:off x="4782414" y="3868679"/>
            <a:ext cx="3904386" cy="2602924"/>
          </a:xfrm>
          <a:prstGeom prst="ellipse">
            <a:avLst/>
          </a:prstGeom>
          <a:ln>
            <a:noFill/>
          </a:ln>
          <a:effectLst>
            <a:softEdge rad="112500"/>
          </a:effectLst>
        </p:spPr>
      </p:pic>
    </p:spTree>
    <p:extLst>
      <p:ext uri="{BB962C8B-B14F-4D97-AF65-F5344CB8AC3E}">
        <p14:creationId xmlns:p14="http://schemas.microsoft.com/office/powerpoint/2010/main" val="5949157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Transporter under lägret</a:t>
            </a:r>
            <a:endParaRPr lang="sv-SE" dirty="0"/>
          </a:p>
        </p:txBody>
      </p:sp>
      <p:sp>
        <p:nvSpPr>
          <p:cNvPr id="3" name="Platshållare för innehåll 2"/>
          <p:cNvSpPr>
            <a:spLocks noGrp="1"/>
          </p:cNvSpPr>
          <p:nvPr>
            <p:ph idx="1"/>
          </p:nvPr>
        </p:nvSpPr>
        <p:spPr>
          <a:xfrm>
            <a:off x="235132" y="1123406"/>
            <a:ext cx="8604068" cy="5582194"/>
          </a:xfrm>
        </p:spPr>
        <p:txBody>
          <a:bodyPr>
            <a:normAutofit fontScale="85000" lnSpcReduction="20000"/>
          </a:bodyPr>
          <a:lstStyle/>
          <a:p>
            <a:pPr marL="0" indent="0">
              <a:buNone/>
            </a:pPr>
            <a:r>
              <a:rPr lang="sv-SE" dirty="0" smtClean="0"/>
              <a:t>Vi kommer främst att använda cykel för att ta oss till träningar och andra aktiviteter under lägret.</a:t>
            </a:r>
          </a:p>
          <a:p>
            <a:pPr marL="0" indent="0">
              <a:buNone/>
            </a:pPr>
            <a:endParaRPr lang="sv-SE" dirty="0"/>
          </a:p>
          <a:p>
            <a:pPr marL="0" indent="0">
              <a:buNone/>
            </a:pPr>
            <a:endParaRPr lang="sv-SE" dirty="0" smtClean="0"/>
          </a:p>
          <a:p>
            <a:pPr marL="0" indent="0">
              <a:buNone/>
            </a:pPr>
            <a:endParaRPr lang="sv-SE" dirty="0"/>
          </a:p>
          <a:p>
            <a:pPr marL="0" indent="0">
              <a:buNone/>
            </a:pPr>
            <a:endParaRPr lang="sv-SE" dirty="0" smtClean="0"/>
          </a:p>
          <a:p>
            <a:pPr marL="0" indent="0">
              <a:buNone/>
            </a:pPr>
            <a:endParaRPr lang="sv-SE" dirty="0" smtClean="0"/>
          </a:p>
          <a:p>
            <a:pPr marL="0" indent="0">
              <a:buNone/>
            </a:pPr>
            <a:endParaRPr lang="sv-SE" dirty="0" smtClean="0"/>
          </a:p>
          <a:p>
            <a:pPr marL="0" indent="0">
              <a:buNone/>
            </a:pPr>
            <a:r>
              <a:rPr lang="sv-SE" dirty="0" smtClean="0"/>
              <a:t>Därför behöver du som deltagare ha tillgång till en cykel, cykelhjälm och reflexväst under lägret.</a:t>
            </a:r>
          </a:p>
          <a:p>
            <a:pPr marL="0" indent="0">
              <a:buNone/>
            </a:pPr>
            <a:endParaRPr lang="sv-SE" dirty="0" smtClean="0"/>
          </a:p>
          <a:p>
            <a:pPr marL="0" indent="0">
              <a:buNone/>
            </a:pPr>
            <a:r>
              <a:rPr lang="sv-SE" dirty="0" smtClean="0"/>
              <a:t>Till några aktiviteter åker vi kollektiv trafik och till några ordnar vi med storbuss/minibussar.</a:t>
            </a:r>
          </a:p>
        </p:txBody>
      </p:sp>
      <p:pic>
        <p:nvPicPr>
          <p:cNvPr id="5122" name="Picture 2" descr="19349414_122558445001116_1358369301_o"/>
          <p:cNvPicPr>
            <a:picLocks noChangeAspect="1" noChangeArrowheads="1"/>
          </p:cNvPicPr>
          <p:nvPr/>
        </p:nvPicPr>
        <p:blipFill rotWithShape="1">
          <a:blip r:embed="rId2" cstate="email">
            <a:extLst>
              <a:ext uri="{28A0092B-C50C-407E-A947-70E740481C1C}">
                <a14:useLocalDpi xmlns:a14="http://schemas.microsoft.com/office/drawing/2010/main" val="0"/>
              </a:ext>
            </a:extLst>
          </a:blip>
          <a:srcRect l="17285" t="16762" r="13241" b="42575"/>
          <a:stretch/>
        </p:blipFill>
        <p:spPr bwMode="auto">
          <a:xfrm>
            <a:off x="1001486" y="1819969"/>
            <a:ext cx="5982788" cy="2626277"/>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756792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sz="4000" b="1" dirty="0">
                <a:ln w="17780" cmpd="sng">
                  <a:solidFill>
                    <a:srgbClr val="FFFFFF"/>
                  </a:solidFill>
                  <a:prstDash val="solid"/>
                  <a:miter lim="800000"/>
                </a:ln>
                <a:solidFill>
                  <a:srgbClr val="FF1FB6"/>
                </a:solidFill>
                <a:effectLst>
                  <a:outerShdw blurRad="50800" algn="tl" rotWithShape="0">
                    <a:srgbClr val="000000"/>
                  </a:outerShdw>
                </a:effectLst>
              </a:rPr>
              <a:t>Alternativ för cykeltransport</a:t>
            </a:r>
          </a:p>
        </p:txBody>
      </p:sp>
      <p:sp>
        <p:nvSpPr>
          <p:cNvPr id="3" name="Platshållare för innehåll 2"/>
          <p:cNvSpPr>
            <a:spLocks noGrp="1"/>
          </p:cNvSpPr>
          <p:nvPr>
            <p:ph idx="1"/>
          </p:nvPr>
        </p:nvSpPr>
        <p:spPr/>
        <p:txBody>
          <a:bodyPr>
            <a:normAutofit/>
          </a:bodyPr>
          <a:lstStyle/>
          <a:p>
            <a:pPr marL="514350" indent="-514350">
              <a:buAutoNum type="arabicPeriod"/>
            </a:pPr>
            <a:r>
              <a:rPr lang="sv-SE" dirty="0" smtClean="0"/>
              <a:t>Själv ta med cykel upp till Sälen.</a:t>
            </a:r>
          </a:p>
          <a:p>
            <a:pPr marL="0" indent="0">
              <a:buNone/>
            </a:pPr>
            <a:r>
              <a:rPr lang="sv-SE" dirty="0" smtClean="0"/>
              <a:t>2. 	Hyra cykel på plats éxempelvis via Skistar. </a:t>
            </a:r>
          </a:p>
          <a:p>
            <a:pPr fontAlgn="base">
              <a:buNone/>
            </a:pPr>
            <a:r>
              <a:rPr lang="sv-SE" dirty="0" smtClean="0"/>
              <a:t>3. Bussgods – se mer information här:</a:t>
            </a:r>
          </a:p>
          <a:p>
            <a:pPr fontAlgn="base">
              <a:buNone/>
            </a:pPr>
            <a:r>
              <a:rPr lang="sv-SE" dirty="0" smtClean="0">
                <a:hlinkClick r:id="rId2"/>
              </a:rPr>
              <a:t>https://www.bussgods.se</a:t>
            </a:r>
            <a:endParaRPr lang="sv-SE" dirty="0" smtClean="0"/>
          </a:p>
        </p:txBody>
      </p:sp>
    </p:spTree>
    <p:extLst>
      <p:ext uri="{BB962C8B-B14F-4D97-AF65-F5344CB8AC3E}">
        <p14:creationId xmlns:p14="http://schemas.microsoft.com/office/powerpoint/2010/main" val="419175222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b="1" dirty="0">
                <a:ln w="17780" cmpd="sng">
                  <a:solidFill>
                    <a:srgbClr val="FFFFFF"/>
                  </a:solidFill>
                  <a:prstDash val="solid"/>
                  <a:miter lim="800000"/>
                </a:ln>
                <a:solidFill>
                  <a:srgbClr val="FF1FB6"/>
                </a:solidFill>
                <a:effectLst>
                  <a:outerShdw blurRad="50800" algn="tl" rotWithShape="0">
                    <a:srgbClr val="000000"/>
                  </a:outerShdw>
                </a:effectLst>
              </a:rPr>
              <a:t>Konfirmationsdagen </a:t>
            </a:r>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Måndag 29juni </a:t>
            </a:r>
            <a:endParaRPr lang="sv-SE" b="1" dirty="0">
              <a:ln w="17780" cmpd="sng">
                <a:solidFill>
                  <a:srgbClr val="FFFFFF"/>
                </a:solidFill>
                <a:prstDash val="solid"/>
                <a:miter lim="800000"/>
              </a:ln>
              <a:solidFill>
                <a:srgbClr val="FF1FB6"/>
              </a:solidFill>
              <a:effectLst>
                <a:outerShdw blurRad="50800" algn="tl" rotWithShape="0">
                  <a:srgbClr val="000000"/>
                </a:outerShdw>
              </a:effectLst>
            </a:endParaRPr>
          </a:p>
        </p:txBody>
      </p:sp>
      <p:sp>
        <p:nvSpPr>
          <p:cNvPr id="3" name="Platshållare för innehåll 2"/>
          <p:cNvSpPr>
            <a:spLocks noGrp="1"/>
          </p:cNvSpPr>
          <p:nvPr>
            <p:ph idx="1"/>
          </p:nvPr>
        </p:nvSpPr>
        <p:spPr>
          <a:xfrm>
            <a:off x="1473935" y="1600201"/>
            <a:ext cx="7212865" cy="4576046"/>
          </a:xfrm>
        </p:spPr>
        <p:txBody>
          <a:bodyPr>
            <a:normAutofit/>
          </a:bodyPr>
          <a:lstStyle/>
          <a:p>
            <a:r>
              <a:rPr lang="sv-SE" dirty="0" smtClean="0"/>
              <a:t>Lima kyrka – Måndag den 29 juni vid ok väder så kör vi </a:t>
            </a:r>
            <a:r>
              <a:rPr lang="sv-SE" dirty="0"/>
              <a:t>ute annars delar vi upp konfirmanderna på två grupper en på fm och en </a:t>
            </a:r>
            <a:r>
              <a:rPr lang="sv-SE" dirty="0" smtClean="0"/>
              <a:t>på </a:t>
            </a:r>
            <a:r>
              <a:rPr lang="sv-SE" dirty="0" err="1" smtClean="0"/>
              <a:t>em</a:t>
            </a:r>
            <a:r>
              <a:rPr lang="sv-SE" dirty="0" smtClean="0"/>
              <a:t> </a:t>
            </a:r>
            <a:r>
              <a:rPr lang="sv-SE" dirty="0"/>
              <a:t>vi återkommer med exakt tid samt vem som får vilken tid.</a:t>
            </a:r>
          </a:p>
          <a:p>
            <a:r>
              <a:rPr lang="sv-SE" dirty="0" smtClean="0"/>
              <a:t>Gemensam konfirmationsmåltid på Experium i Lindvallen.</a:t>
            </a:r>
          </a:p>
          <a:p>
            <a:pPr marL="0" indent="0">
              <a:buNone/>
            </a:pPr>
            <a:endParaRPr lang="sv-SE" dirty="0"/>
          </a:p>
        </p:txBody>
      </p:sp>
    </p:spTree>
    <p:extLst>
      <p:ext uri="{BB962C8B-B14F-4D97-AF65-F5344CB8AC3E}">
        <p14:creationId xmlns:p14="http://schemas.microsoft.com/office/powerpoint/2010/main" val="11221506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5954" y="274638"/>
            <a:ext cx="7310846" cy="1143000"/>
          </a:xfrm>
        </p:spPr>
        <p:txBody>
          <a:bodyPr>
            <a:normAutofit fontScale="90000"/>
          </a:bodyPr>
          <a:lstStyle/>
          <a:p>
            <a:pPr marL="0" indent="0"/>
            <a:r>
              <a:rPr lang="sv-SE" b="1" dirty="0">
                <a:ln w="17780" cmpd="sng">
                  <a:solidFill>
                    <a:srgbClr val="FFFFFF"/>
                  </a:solidFill>
                  <a:prstDash val="solid"/>
                  <a:miter lim="800000"/>
                </a:ln>
                <a:solidFill>
                  <a:srgbClr val="FF1FB6"/>
                </a:solidFill>
                <a:effectLst>
                  <a:outerShdw blurRad="50800" algn="tl" rotWithShape="0">
                    <a:srgbClr val="000000"/>
                  </a:outerShdw>
                </a:effectLst>
              </a:rPr>
              <a:t>Arrangeras den </a:t>
            </a:r>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26-28/6 </a:t>
            </a:r>
            <a:r>
              <a:rPr lang="sv-SE" b="1" dirty="0">
                <a:ln w="17780" cmpd="sng">
                  <a:solidFill>
                    <a:srgbClr val="FFFFFF"/>
                  </a:solidFill>
                  <a:prstDash val="solid"/>
                  <a:miter lim="800000"/>
                </a:ln>
                <a:solidFill>
                  <a:srgbClr val="FF1FB6"/>
                </a:solidFill>
                <a:effectLst>
                  <a:outerShdw blurRad="50800" algn="tl" rotWithShape="0">
                    <a:srgbClr val="000000"/>
                  </a:outerShdw>
                </a:effectLst>
              </a:rPr>
              <a:t>i </a:t>
            </a:r>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Lindvallen.</a:t>
            </a:r>
            <a:endParaRPr lang="sv-SE" b="1" dirty="0">
              <a:ln w="17780" cmpd="sng">
                <a:solidFill>
                  <a:srgbClr val="FFFFFF"/>
                </a:solidFill>
                <a:prstDash val="solid"/>
                <a:miter lim="800000"/>
              </a:ln>
              <a:solidFill>
                <a:srgbClr val="FF1FB6"/>
              </a:solidFill>
              <a:effectLst>
                <a:outerShdw blurRad="50800" algn="tl" rotWithShape="0">
                  <a:srgbClr val="000000"/>
                </a:outerShdw>
              </a:effectLst>
            </a:endParaRPr>
          </a:p>
        </p:txBody>
      </p:sp>
      <p:sp>
        <p:nvSpPr>
          <p:cNvPr id="3" name="Content Placeholder 2"/>
          <p:cNvSpPr>
            <a:spLocks noGrp="1"/>
          </p:cNvSpPr>
          <p:nvPr>
            <p:ph idx="1"/>
          </p:nvPr>
        </p:nvSpPr>
        <p:spPr/>
        <p:txBody>
          <a:bodyPr/>
          <a:lstStyle/>
          <a:p>
            <a:pPr marL="0" indent="0">
              <a:buNone/>
            </a:pPr>
            <a:r>
              <a:rPr lang="sv-SE" dirty="0" smtClean="0"/>
              <a:t>Kom </a:t>
            </a:r>
            <a:r>
              <a:rPr lang="sv-SE" dirty="0"/>
              <a:t>ihåg att anmäla dig till tävlingen i </a:t>
            </a:r>
            <a:r>
              <a:rPr lang="sv-SE" dirty="0" err="1"/>
              <a:t>Eventor</a:t>
            </a:r>
            <a:r>
              <a:rPr lang="sv-SE" dirty="0"/>
              <a:t>.</a:t>
            </a:r>
          </a:p>
        </p:txBody>
      </p:sp>
      <p:pic>
        <p:nvPicPr>
          <p:cNvPr id="4" name="Bildobjekt 3" descr="logga3+3.jpg"/>
          <p:cNvPicPr>
            <a:picLocks noChangeAspect="1"/>
          </p:cNvPicPr>
          <p:nvPr/>
        </p:nvPicPr>
        <p:blipFill>
          <a:blip r:embed="rId2" cstate="print"/>
          <a:stretch>
            <a:fillRect/>
          </a:stretch>
        </p:blipFill>
        <p:spPr>
          <a:xfrm>
            <a:off x="169818" y="274638"/>
            <a:ext cx="1015122" cy="1142013"/>
          </a:xfrm>
          <a:prstGeom prst="rect">
            <a:avLst/>
          </a:prstGeom>
        </p:spPr>
      </p:pic>
      <p:pic>
        <p:nvPicPr>
          <p:cNvPr id="5" name="Picture 4"/>
          <p:cNvPicPr>
            <a:picLocks noChangeAspect="1"/>
          </p:cNvPicPr>
          <p:nvPr/>
        </p:nvPicPr>
        <p:blipFill rotWithShape="1">
          <a:blip r:embed="rId3" cstate="email">
            <a:extLst>
              <a:ext uri="{28A0092B-C50C-407E-A947-70E740481C1C}">
                <a14:useLocalDpi xmlns:a14="http://schemas.microsoft.com/office/drawing/2010/main" val="0"/>
              </a:ext>
            </a:extLst>
          </a:blip>
          <a:srcRect t="59937" r="28812"/>
          <a:stretch/>
        </p:blipFill>
        <p:spPr>
          <a:xfrm>
            <a:off x="1799419" y="2020861"/>
            <a:ext cx="5545162" cy="4488797"/>
          </a:xfrm>
          <a:prstGeom prst="roundRect">
            <a:avLst>
              <a:gd name="adj" fmla="val 16667"/>
            </a:avLst>
          </a:prstGeom>
          <a:ln>
            <a:noFill/>
          </a:ln>
          <a:effectLst>
            <a:outerShdw blurRad="152400" dist="12000" dir="900000" sy="98000" kx="110000" ky="200000" algn="tl" rotWithShape="0">
              <a:srgbClr val="000000">
                <a:alpha val="30000"/>
              </a:srgbClr>
            </a:outerShdw>
          </a:effectLst>
          <a:scene3d>
            <a:camera prst="perspectiveRelaxed">
              <a:rot lat="19800000" lon="1200000" rev="20820000"/>
            </a:camera>
            <a:lightRig rig="threePt" dir="t"/>
          </a:scene3d>
          <a:sp3d contourW="6350" prstMaterial="matte">
            <a:bevelT w="101600" h="101600"/>
            <a:contourClr>
              <a:srgbClr val="969696"/>
            </a:contourClr>
          </a:sp3d>
        </p:spPr>
      </p:pic>
    </p:spTree>
    <p:extLst>
      <p:ext uri="{BB962C8B-B14F-4D97-AF65-F5344CB8AC3E}">
        <p14:creationId xmlns:p14="http://schemas.microsoft.com/office/powerpoint/2010/main" val="33307823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pPr algn="l"/>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Konfatröjan</a:t>
            </a:r>
            <a:endParaRPr lang="sv-SE" b="1" dirty="0">
              <a:ln w="17780" cmpd="sng">
                <a:solidFill>
                  <a:srgbClr val="FFFFFF"/>
                </a:solidFill>
                <a:prstDash val="solid"/>
                <a:miter lim="800000"/>
              </a:ln>
              <a:solidFill>
                <a:srgbClr val="FF1FB6"/>
              </a:solidFill>
              <a:effectLst>
                <a:outerShdw blurRad="50800" algn="tl" rotWithShape="0">
                  <a:srgbClr val="000000"/>
                </a:outerShdw>
              </a:effectLst>
            </a:endParaRPr>
          </a:p>
        </p:txBody>
      </p:sp>
      <p:sp>
        <p:nvSpPr>
          <p:cNvPr id="3" name="Platshållare för innehåll 2"/>
          <p:cNvSpPr>
            <a:spLocks noGrp="1"/>
          </p:cNvSpPr>
          <p:nvPr>
            <p:ph idx="1"/>
          </p:nvPr>
        </p:nvSpPr>
        <p:spPr>
          <a:xfrm>
            <a:off x="457200" y="1600200"/>
            <a:ext cx="3144129" cy="4525963"/>
          </a:xfrm>
        </p:spPr>
        <p:txBody>
          <a:bodyPr>
            <a:normAutofit fontScale="85000" lnSpcReduction="10000"/>
          </a:bodyPr>
          <a:lstStyle/>
          <a:p>
            <a:pPr marL="0" indent="0">
              <a:buNone/>
            </a:pPr>
            <a:r>
              <a:rPr lang="sv-SE" dirty="0" smtClean="0"/>
              <a:t>Under lägret kommer ni att få konfirmation Sälen-2020-tröjan!</a:t>
            </a:r>
          </a:p>
          <a:p>
            <a:endParaRPr lang="sv-SE" dirty="0" smtClean="0"/>
          </a:p>
          <a:p>
            <a:pPr marL="0" indent="0">
              <a:buNone/>
            </a:pPr>
            <a:r>
              <a:rPr lang="sv-SE" dirty="0" smtClean="0"/>
              <a:t>Idag fick ni </a:t>
            </a:r>
            <a:r>
              <a:rPr lang="sv-SE" dirty="0" err="1" smtClean="0"/>
              <a:t>Konfa-buffen</a:t>
            </a:r>
            <a:r>
              <a:rPr lang="sv-SE" dirty="0" smtClean="0"/>
              <a:t> som kan vara bra att använda i vinterträningen. Ta gärna med den i sommar </a:t>
            </a:r>
            <a:r>
              <a:rPr lang="sv-SE" dirty="0" smtClean="0">
                <a:sym typeface="Wingdings"/>
              </a:rPr>
              <a:t></a:t>
            </a:r>
            <a:endParaRPr lang="sv-SE" dirty="0" smtClean="0"/>
          </a:p>
          <a:p>
            <a:pPr marL="0" indent="0">
              <a:buNone/>
            </a:pPr>
            <a:endParaRPr lang="sv-SE" dirty="0"/>
          </a:p>
        </p:txBody>
      </p:sp>
      <p:pic>
        <p:nvPicPr>
          <p:cNvPr id="6" name="Bildobjekt 5" descr="Top-SS-W_Konfirmation-Salen_2017_1.jpg"/>
          <p:cNvPicPr>
            <a:picLocks noChangeAspect="1"/>
          </p:cNvPicPr>
          <p:nvPr/>
        </p:nvPicPr>
        <p:blipFill>
          <a:blip r:embed="rId2"/>
          <a:stretch>
            <a:fillRect/>
          </a:stretch>
        </p:blipFill>
        <p:spPr>
          <a:xfrm>
            <a:off x="3314700" y="0"/>
            <a:ext cx="5829300" cy="6858000"/>
          </a:xfrm>
          <a:prstGeom prst="rect">
            <a:avLst/>
          </a:prstGeom>
        </p:spPr>
      </p:pic>
    </p:spTree>
    <p:extLst>
      <p:ext uri="{BB962C8B-B14F-4D97-AF65-F5344CB8AC3E}">
        <p14:creationId xmlns:p14="http://schemas.microsoft.com/office/powerpoint/2010/main" val="10491112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Dagbok</a:t>
            </a:r>
            <a:endParaRPr lang="sv-SE" b="1" dirty="0">
              <a:ln w="17780" cmpd="sng">
                <a:solidFill>
                  <a:srgbClr val="FFFFFF"/>
                </a:solidFill>
                <a:prstDash val="solid"/>
                <a:miter lim="800000"/>
              </a:ln>
              <a:solidFill>
                <a:srgbClr val="FF1FB6"/>
              </a:solidFill>
              <a:effectLst>
                <a:outerShdw blurRad="50800" algn="tl" rotWithShape="0">
                  <a:srgbClr val="000000"/>
                </a:outerShdw>
              </a:effectLst>
            </a:endParaRPr>
          </a:p>
        </p:txBody>
      </p:sp>
      <p:sp>
        <p:nvSpPr>
          <p:cNvPr id="3" name="Platshållare för innehåll 2"/>
          <p:cNvSpPr>
            <a:spLocks noGrp="1"/>
          </p:cNvSpPr>
          <p:nvPr>
            <p:ph idx="1"/>
          </p:nvPr>
        </p:nvSpPr>
        <p:spPr/>
        <p:txBody>
          <a:bodyPr>
            <a:normAutofit/>
          </a:bodyPr>
          <a:lstStyle/>
          <a:p>
            <a:pPr>
              <a:buNone/>
            </a:pPr>
            <a:r>
              <a:rPr lang="sv-SE" dirty="0" smtClean="0">
                <a:hlinkClick r:id="rId2"/>
              </a:rPr>
              <a:t>www.konfirmationsalen.com</a:t>
            </a:r>
            <a:endParaRPr lang="sv-SE" dirty="0" smtClean="0"/>
          </a:p>
          <a:p>
            <a:pPr marL="0" indent="0">
              <a:buNone/>
            </a:pPr>
            <a:r>
              <a:rPr lang="sv-SE" dirty="0" smtClean="0"/>
              <a:t>Under lägret uppdateras hemsidan som en dagbok av er deltagare. Det blir spännande läsning för föräldrar, syskon och kompisar att hänga med i vad som händer i Sälen.</a:t>
            </a:r>
          </a:p>
          <a:p>
            <a:pPr marL="0" indent="0">
              <a:buNone/>
            </a:pPr>
            <a:endParaRPr lang="sv-SE" u="sng" dirty="0">
              <a:solidFill>
                <a:srgbClr val="3366FF"/>
              </a:solidFill>
            </a:endParaRPr>
          </a:p>
          <a:p>
            <a:pPr marL="0" indent="0">
              <a:buNone/>
            </a:pPr>
            <a:endParaRPr lang="sv-SE" dirty="0" smtClean="0"/>
          </a:p>
        </p:txBody>
      </p:sp>
    </p:spTree>
    <p:extLst>
      <p:ext uri="{BB962C8B-B14F-4D97-AF65-F5344CB8AC3E}">
        <p14:creationId xmlns:p14="http://schemas.microsoft.com/office/powerpoint/2010/main" val="120933666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a:ln w="17780" cmpd="sng">
                  <a:solidFill>
                    <a:srgbClr val="FFFFFF"/>
                  </a:solidFill>
                  <a:prstDash val="solid"/>
                  <a:miter lim="800000"/>
                </a:ln>
                <a:solidFill>
                  <a:srgbClr val="FF1FB6"/>
                </a:solidFill>
                <a:effectLst>
                  <a:outerShdw blurRad="50800" algn="tl" rotWithShape="0">
                    <a:srgbClr val="000000"/>
                  </a:outerShdw>
                </a:effectLst>
              </a:rPr>
              <a:t>Kyrkostyrelsens </a:t>
            </a:r>
            <a:r>
              <a:rPr lang="sv-SE" b="1" dirty="0" err="1">
                <a:ln w="17780" cmpd="sng">
                  <a:solidFill>
                    <a:srgbClr val="FFFFFF"/>
                  </a:solidFill>
                  <a:prstDash val="solid"/>
                  <a:miter lim="800000"/>
                </a:ln>
                <a:solidFill>
                  <a:srgbClr val="FF1FB6"/>
                </a:solidFill>
                <a:effectLst>
                  <a:outerShdw blurRad="50800" algn="tl" rotWithShape="0">
                    <a:srgbClr val="000000"/>
                  </a:outerShdw>
                </a:effectLst>
              </a:rPr>
              <a:t>clearingbelopp</a:t>
            </a:r>
            <a:endParaRPr lang="sv-SE" b="1" dirty="0">
              <a:ln w="17780" cmpd="sng">
                <a:solidFill>
                  <a:srgbClr val="FFFFFF"/>
                </a:solidFill>
                <a:prstDash val="solid"/>
                <a:miter lim="800000"/>
              </a:ln>
              <a:solidFill>
                <a:srgbClr val="FF1FB6"/>
              </a:solidFill>
              <a:effectLst>
                <a:outerShdw blurRad="50800" algn="tl" rotWithShape="0">
                  <a:srgbClr val="000000"/>
                </a:outerShdw>
              </a:effectLst>
            </a:endParaRPr>
          </a:p>
        </p:txBody>
      </p:sp>
      <p:sp>
        <p:nvSpPr>
          <p:cNvPr id="3" name="Platshållare för innehåll 2"/>
          <p:cNvSpPr>
            <a:spLocks noGrp="1"/>
          </p:cNvSpPr>
          <p:nvPr>
            <p:ph idx="1"/>
          </p:nvPr>
        </p:nvSpPr>
        <p:spPr/>
        <p:txBody>
          <a:bodyPr>
            <a:normAutofit fontScale="92500" lnSpcReduction="20000"/>
          </a:bodyPr>
          <a:lstStyle/>
          <a:p>
            <a:r>
              <a:rPr lang="sv-SE" dirty="0" smtClean="0"/>
              <a:t>När en konfirmand väljer att konfirmera sig inom en annan församling är hemförsamlingen skyldig att betala en avgift för detta till den aktuella församlingen.</a:t>
            </a:r>
          </a:p>
          <a:p>
            <a:r>
              <a:rPr lang="sv-SE" dirty="0" smtClean="0"/>
              <a:t>Debitering sköter Lima-Transtrand församling efter avslutat läger och du som deltagare behöver inte engagera dig. </a:t>
            </a:r>
          </a:p>
          <a:p>
            <a:r>
              <a:rPr lang="sv-SE" dirty="0" smtClean="0"/>
              <a:t>Vill du göra konfirmation utanför Svenska kyrkans regi kontakta William och Birgitta. (kontaktuppgifter längst bak i denna presentation)</a:t>
            </a:r>
          </a:p>
          <a:p>
            <a:pPr>
              <a:buNone/>
            </a:pPr>
            <a:endParaRPr lang="sv-SE" dirty="0"/>
          </a:p>
        </p:txBody>
      </p:sp>
    </p:spTree>
    <p:extLst>
      <p:ext uri="{BB962C8B-B14F-4D97-AF65-F5344CB8AC3E}">
        <p14:creationId xmlns:p14="http://schemas.microsoft.com/office/powerpoint/2010/main" val="30525450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a:ln w="17780" cmpd="sng">
                  <a:solidFill>
                    <a:srgbClr val="FFFFFF"/>
                  </a:solidFill>
                  <a:prstDash val="solid"/>
                  <a:miter lim="800000"/>
                </a:ln>
                <a:solidFill>
                  <a:srgbClr val="FF1FB6"/>
                </a:solidFill>
                <a:effectLst>
                  <a:outerShdw blurRad="50800" algn="tl" rotWithShape="0">
                    <a:srgbClr val="000000"/>
                  </a:outerShdw>
                </a:effectLst>
              </a:rPr>
              <a:t>LOK-stöd</a:t>
            </a:r>
          </a:p>
        </p:txBody>
      </p:sp>
      <p:sp>
        <p:nvSpPr>
          <p:cNvPr id="3" name="Platshållare för innehåll 2"/>
          <p:cNvSpPr>
            <a:spLocks noGrp="1"/>
          </p:cNvSpPr>
          <p:nvPr>
            <p:ph idx="1"/>
          </p:nvPr>
        </p:nvSpPr>
        <p:spPr/>
        <p:txBody>
          <a:bodyPr>
            <a:normAutofit fontScale="92500" lnSpcReduction="20000"/>
          </a:bodyPr>
          <a:lstStyle/>
          <a:p>
            <a:pPr marL="0" indent="0">
              <a:buNone/>
            </a:pPr>
            <a:r>
              <a:rPr lang="sv-SE" dirty="0" smtClean="0"/>
              <a:t>Vi vill gärna redovisa LOK-stöd för lägret för verksamheten inom orienteringsdelen. </a:t>
            </a:r>
          </a:p>
          <a:p>
            <a:pPr marL="0" indent="0">
              <a:buNone/>
            </a:pPr>
            <a:r>
              <a:rPr lang="sv-SE" dirty="0" smtClean="0"/>
              <a:t>Detta kräver medlemskap i Malungs OK vilket ingår i din anmälan till lägret. Vill du inte vara med? kontakta William.</a:t>
            </a:r>
          </a:p>
          <a:p>
            <a:pPr marL="0" indent="0">
              <a:buNone/>
            </a:pPr>
            <a:endParaRPr lang="sv-SE" dirty="0" smtClean="0"/>
          </a:p>
          <a:p>
            <a:pPr marL="0" indent="0">
              <a:buNone/>
            </a:pPr>
            <a:r>
              <a:rPr lang="sv-SE" dirty="0" smtClean="0"/>
              <a:t>Pengarna från stödet, cirka 200 kr/person, använder vi rakt av till en kul aktivitet under lägret (ifjol äventyrsbad/höghöjdsbana).</a:t>
            </a:r>
          </a:p>
          <a:p>
            <a:pPr marL="0" indent="0">
              <a:buNone/>
            </a:pPr>
            <a:r>
              <a:rPr lang="sv-SE" dirty="0" smtClean="0"/>
              <a:t> </a:t>
            </a:r>
            <a:endParaRPr lang="sv-SE" dirty="0"/>
          </a:p>
        </p:txBody>
      </p:sp>
    </p:spTree>
    <p:extLst>
      <p:ext uri="{BB962C8B-B14F-4D97-AF65-F5344CB8AC3E}">
        <p14:creationId xmlns:p14="http://schemas.microsoft.com/office/powerpoint/2010/main" val="35257993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66800" y="274638"/>
            <a:ext cx="6600762" cy="509133"/>
          </a:xfrm>
        </p:spPr>
        <p:txBody>
          <a:bodyPr>
            <a:normAutofit fontScale="90000"/>
          </a:bodyPr>
          <a:lstStyle/>
          <a:p>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Presentation av </a:t>
            </a:r>
            <a:r>
              <a:rPr lang="sv-SE" b="1" dirty="0" err="1" smtClean="0">
                <a:ln w="17780" cmpd="sng">
                  <a:solidFill>
                    <a:srgbClr val="FFFFFF"/>
                  </a:solidFill>
                  <a:prstDash val="solid"/>
                  <a:miter lim="800000"/>
                </a:ln>
                <a:solidFill>
                  <a:srgbClr val="FF1FB6"/>
                </a:solidFill>
                <a:effectLst>
                  <a:outerShdw blurRad="50800" algn="tl" rotWithShape="0">
                    <a:srgbClr val="000000"/>
                  </a:outerShdw>
                </a:effectLst>
              </a:rPr>
              <a:t>ol</a:t>
            </a:r>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 ledarna</a:t>
            </a:r>
            <a:endParaRPr lang="sv-SE" b="1" dirty="0">
              <a:ln w="17780" cmpd="sng">
                <a:solidFill>
                  <a:srgbClr val="FFFFFF"/>
                </a:solidFill>
                <a:prstDash val="solid"/>
                <a:miter lim="800000"/>
              </a:ln>
              <a:solidFill>
                <a:srgbClr val="FF1FB6"/>
              </a:solidFill>
              <a:effectLst>
                <a:outerShdw blurRad="50800" algn="tl" rotWithShape="0">
                  <a:srgbClr val="000000"/>
                </a:outerShdw>
              </a:effectLst>
            </a:endParaRPr>
          </a:p>
        </p:txBody>
      </p:sp>
      <p:sp>
        <p:nvSpPr>
          <p:cNvPr id="3" name="Platshållare för innehåll 2"/>
          <p:cNvSpPr>
            <a:spLocks noGrp="1"/>
          </p:cNvSpPr>
          <p:nvPr>
            <p:ph idx="1"/>
          </p:nvPr>
        </p:nvSpPr>
        <p:spPr>
          <a:xfrm>
            <a:off x="301625" y="1347969"/>
            <a:ext cx="4918841" cy="5257800"/>
          </a:xfrm>
        </p:spPr>
        <p:txBody>
          <a:bodyPr>
            <a:noAutofit/>
          </a:bodyPr>
          <a:lstStyle/>
          <a:p>
            <a:r>
              <a:rPr lang="sv-SE" sz="2400" dirty="0"/>
              <a:t>Ronja </a:t>
            </a:r>
            <a:r>
              <a:rPr lang="sv-SE" sz="2400" dirty="0" smtClean="0"/>
              <a:t>Jungåker</a:t>
            </a:r>
          </a:p>
          <a:p>
            <a:r>
              <a:rPr lang="sv-SE" sz="2400" dirty="0"/>
              <a:t>Albin Lilleström (Huvudansvar</a:t>
            </a:r>
            <a:r>
              <a:rPr lang="sv-SE" sz="2400" dirty="0" smtClean="0"/>
              <a:t>)</a:t>
            </a:r>
            <a:endParaRPr lang="sv-SE" sz="2400" dirty="0"/>
          </a:p>
          <a:p>
            <a:r>
              <a:rPr lang="sv-SE" sz="2400" dirty="0"/>
              <a:t>Filip </a:t>
            </a:r>
            <a:r>
              <a:rPr lang="sv-SE" sz="2400" dirty="0" err="1"/>
              <a:t>Wadsten</a:t>
            </a:r>
            <a:r>
              <a:rPr lang="sv-SE" sz="2400" dirty="0"/>
              <a:t> (Huvudansvar)</a:t>
            </a:r>
          </a:p>
          <a:p>
            <a:r>
              <a:rPr lang="sv-SE" sz="2400" dirty="0" smtClean="0"/>
              <a:t>Lukas </a:t>
            </a:r>
            <a:r>
              <a:rPr lang="sv-SE" sz="2400" dirty="0" err="1" smtClean="0"/>
              <a:t>Wadsten</a:t>
            </a:r>
            <a:r>
              <a:rPr lang="sv-SE" sz="2400" dirty="0" smtClean="0"/>
              <a:t> </a:t>
            </a:r>
          </a:p>
          <a:p>
            <a:r>
              <a:rPr lang="sv-SE" sz="2400" dirty="0" smtClean="0"/>
              <a:t>Jonna Jungåker</a:t>
            </a:r>
          </a:p>
          <a:p>
            <a:r>
              <a:rPr lang="sv-SE" sz="2400" dirty="0" smtClean="0"/>
              <a:t>Moa Gustavsson</a:t>
            </a:r>
          </a:p>
          <a:p>
            <a:r>
              <a:rPr lang="sv-SE" sz="2400" dirty="0" smtClean="0"/>
              <a:t>Malin </a:t>
            </a:r>
            <a:r>
              <a:rPr lang="sv-SE" sz="2400" dirty="0"/>
              <a:t>Widen </a:t>
            </a:r>
          </a:p>
          <a:p>
            <a:r>
              <a:rPr lang="sv-SE" sz="2400" dirty="0" smtClean="0"/>
              <a:t>Gustav Ögren</a:t>
            </a:r>
            <a:endParaRPr lang="sv-SE" sz="2400" dirty="0"/>
          </a:p>
          <a:p>
            <a:pPr marL="0" indent="0">
              <a:buNone/>
            </a:pPr>
            <a:r>
              <a:rPr lang="sv-SE" sz="2400" dirty="0" smtClean="0">
                <a:sym typeface="Wingdings" pitchFamily="2" charset="2"/>
              </a:rPr>
              <a:t>Mer info </a:t>
            </a:r>
            <a:r>
              <a:rPr lang="sv-SE" sz="2400" dirty="0" smtClean="0">
                <a:sym typeface="Wingdings" pitchFamily="2" charset="2"/>
              </a:rPr>
              <a:t>om ledarna finns </a:t>
            </a:r>
            <a:r>
              <a:rPr lang="sv-SE" sz="2400" dirty="0" smtClean="0">
                <a:sym typeface="Wingdings" pitchFamily="2" charset="2"/>
              </a:rPr>
              <a:t>på </a:t>
            </a:r>
            <a:r>
              <a:rPr lang="sv-SE" sz="2400" dirty="0" smtClean="0">
                <a:sym typeface="Wingdings" pitchFamily="2" charset="2"/>
              </a:rPr>
              <a:t>hemsidan.</a:t>
            </a:r>
            <a:endParaRPr lang="sv-SE" sz="2800" dirty="0" smtClean="0"/>
          </a:p>
          <a:p>
            <a:pPr marL="0" indent="0">
              <a:buNone/>
            </a:pPr>
            <a:endParaRPr lang="sv-SE" sz="2800" dirty="0" smtClean="0"/>
          </a:p>
        </p:txBody>
      </p:sp>
      <p:pic>
        <p:nvPicPr>
          <p:cNvPr id="5" name="Picture 4"/>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flipH="1">
            <a:off x="6398925" y="5161614"/>
            <a:ext cx="2660222" cy="1773049"/>
          </a:xfrm>
          <a:prstGeom prst="ellipse">
            <a:avLst/>
          </a:prstGeom>
          <a:ln>
            <a:noFill/>
          </a:ln>
          <a:effectLst>
            <a:softEdge rad="112500"/>
          </a:effectLst>
        </p:spPr>
      </p:pic>
      <p:pic>
        <p:nvPicPr>
          <p:cNvPr id="6" name="Picture 5"/>
          <p:cNvPicPr>
            <a:picLocks noChangeAspect="1"/>
          </p:cNvPicPr>
          <p:nvPr/>
        </p:nvPicPr>
        <p:blipFill>
          <a:blip r:embed="rId4" cstate="email">
            <a:extLst>
              <a:ext uri="{28A0092B-C50C-407E-A947-70E740481C1C}">
                <a14:useLocalDpi xmlns:a14="http://schemas.microsoft.com/office/drawing/2010/main" val="0"/>
              </a:ext>
            </a:extLst>
          </a:blip>
          <a:stretch>
            <a:fillRect/>
          </a:stretch>
        </p:blipFill>
        <p:spPr>
          <a:xfrm flipH="1">
            <a:off x="7038067" y="2555639"/>
            <a:ext cx="1421561" cy="1895415"/>
          </a:xfrm>
          <a:prstGeom prst="ellipse">
            <a:avLst/>
          </a:prstGeom>
          <a:ln>
            <a:noFill/>
          </a:ln>
          <a:effectLst>
            <a:softEdge rad="112500"/>
          </a:effectLst>
        </p:spPr>
      </p:pic>
      <p:pic>
        <p:nvPicPr>
          <p:cNvPr id="8" name="Picture 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flipH="1">
            <a:off x="4859293" y="4475747"/>
            <a:ext cx="1421561" cy="1895415"/>
          </a:xfrm>
          <a:prstGeom prst="ellipse">
            <a:avLst/>
          </a:prstGeom>
          <a:ln>
            <a:noFill/>
          </a:ln>
          <a:effectLst>
            <a:softEdge rad="112500"/>
          </a:effectLst>
        </p:spPr>
      </p:pic>
      <p:pic>
        <p:nvPicPr>
          <p:cNvPr id="9" name="Picture 8"/>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flipH="1">
            <a:off x="6257608" y="3781292"/>
            <a:ext cx="962090" cy="1073331"/>
          </a:xfrm>
          <a:prstGeom prst="rect">
            <a:avLst/>
          </a:prstGeom>
          <a:ln>
            <a:noFill/>
          </a:ln>
          <a:effectLst>
            <a:outerShdw blurRad="292100" dist="139700" dir="2700000" algn="tl" rotWithShape="0">
              <a:srgbClr val="333333">
                <a:alpha val="65000"/>
              </a:srgbClr>
            </a:outerShdw>
          </a:effectLst>
        </p:spPr>
      </p:pic>
      <p:pic>
        <p:nvPicPr>
          <p:cNvPr id="10" name="Picture 9"/>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flipH="1">
            <a:off x="4330720" y="2176627"/>
            <a:ext cx="1268972" cy="2371622"/>
          </a:xfrm>
          <a:prstGeom prst="ellipse">
            <a:avLst/>
          </a:prstGeom>
          <a:ln>
            <a:noFill/>
          </a:ln>
          <a:effectLst>
            <a:softEdge rad="112500"/>
          </a:effectLst>
        </p:spPr>
      </p:pic>
      <p:pic>
        <p:nvPicPr>
          <p:cNvPr id="11" name="Picture 10"/>
          <p:cNvPicPr>
            <a:picLocks noChangeAspect="1"/>
          </p:cNvPicPr>
          <p:nvPr/>
        </p:nvPicPr>
        <p:blipFill rotWithShape="1">
          <a:blip r:embed="rId8" cstate="email">
            <a:extLst>
              <a:ext uri="{28A0092B-C50C-407E-A947-70E740481C1C}">
                <a14:useLocalDpi xmlns:a14="http://schemas.microsoft.com/office/drawing/2010/main" val="0"/>
              </a:ext>
            </a:extLst>
          </a:blip>
          <a:srcRect l="24758" b="27313"/>
          <a:stretch/>
        </p:blipFill>
        <p:spPr>
          <a:xfrm flipH="1">
            <a:off x="7846920" y="1309665"/>
            <a:ext cx="1308037" cy="1684809"/>
          </a:xfrm>
          <a:prstGeom prst="ellipse">
            <a:avLst/>
          </a:prstGeom>
          <a:ln>
            <a:noFill/>
          </a:ln>
          <a:effectLst>
            <a:softEdge rad="112500"/>
          </a:effectLst>
        </p:spPr>
      </p:pic>
      <p:pic>
        <p:nvPicPr>
          <p:cNvPr id="14" name="Picture 13"/>
          <p:cNvPicPr>
            <a:picLocks noChangeAspect="1"/>
          </p:cNvPicPr>
          <p:nvPr/>
        </p:nvPicPr>
        <p:blipFill rotWithShape="1">
          <a:blip r:embed="rId9" cstate="email">
            <a:extLst>
              <a:ext uri="{28A0092B-C50C-407E-A947-70E740481C1C}">
                <a14:useLocalDpi xmlns:a14="http://schemas.microsoft.com/office/drawing/2010/main" val="0"/>
              </a:ext>
            </a:extLst>
          </a:blip>
          <a:srcRect l="50000" t="29588" r="19185" b="41841"/>
          <a:stretch/>
        </p:blipFill>
        <p:spPr>
          <a:xfrm>
            <a:off x="5693769" y="2050067"/>
            <a:ext cx="1062832" cy="1313941"/>
          </a:xfrm>
          <a:prstGeom prst="rect">
            <a:avLst/>
          </a:prstGeom>
        </p:spPr>
      </p:pic>
      <p:pic>
        <p:nvPicPr>
          <p:cNvPr id="2050" name="Picture 2" descr="22119833_1501281546631915_1088127798_o"/>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6728652" y="783771"/>
            <a:ext cx="1262077" cy="16836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6522727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Vad </a:t>
            </a:r>
            <a:r>
              <a:rPr lang="sv-SE" b="1" dirty="0">
                <a:ln w="17780" cmpd="sng">
                  <a:solidFill>
                    <a:srgbClr val="FFFFFF"/>
                  </a:solidFill>
                  <a:prstDash val="solid"/>
                  <a:miter lim="800000"/>
                </a:ln>
                <a:solidFill>
                  <a:srgbClr val="FF1FB6"/>
                </a:solidFill>
                <a:effectLst>
                  <a:outerShdw blurRad="50800" algn="tl" rotWithShape="0">
                    <a:srgbClr val="000000"/>
                  </a:outerShdw>
                </a:effectLst>
              </a:rPr>
              <a:t>händer om man inte är döpt?</a:t>
            </a:r>
          </a:p>
        </p:txBody>
      </p:sp>
      <p:sp>
        <p:nvSpPr>
          <p:cNvPr id="3" name="Platshållare för innehåll 2"/>
          <p:cNvSpPr>
            <a:spLocks noGrp="1"/>
          </p:cNvSpPr>
          <p:nvPr>
            <p:ph idx="1"/>
          </p:nvPr>
        </p:nvSpPr>
        <p:spPr/>
        <p:txBody>
          <a:bodyPr>
            <a:normAutofit/>
          </a:bodyPr>
          <a:lstStyle/>
          <a:p>
            <a:pPr marL="0" indent="0">
              <a:buNone/>
            </a:pPr>
            <a:r>
              <a:rPr lang="sv-SE" dirty="0" smtClean="0"/>
              <a:t>För </a:t>
            </a:r>
            <a:r>
              <a:rPr lang="sv-SE" dirty="0"/>
              <a:t>att konfirmera sig </a:t>
            </a:r>
            <a:r>
              <a:rPr lang="sv-SE" dirty="0" smtClean="0"/>
              <a:t>efter </a:t>
            </a:r>
            <a:r>
              <a:rPr lang="sv-SE" dirty="0"/>
              <a:t>avslutat läger krävs det att man är döpt. </a:t>
            </a:r>
            <a:r>
              <a:rPr lang="sv-SE" dirty="0" smtClean="0"/>
              <a:t>Den </a:t>
            </a:r>
            <a:r>
              <a:rPr lang="sv-SE" dirty="0"/>
              <a:t>som ännu inte är </a:t>
            </a:r>
            <a:r>
              <a:rPr lang="sv-SE" dirty="0" smtClean="0"/>
              <a:t>det </a:t>
            </a:r>
            <a:r>
              <a:rPr lang="sv-SE" dirty="0"/>
              <a:t>behöver </a:t>
            </a:r>
            <a:r>
              <a:rPr lang="sv-SE" dirty="0" smtClean="0"/>
              <a:t>dock ej </a:t>
            </a:r>
            <a:r>
              <a:rPr lang="sv-SE" dirty="0"/>
              <a:t>oroa sig. </a:t>
            </a:r>
            <a:endParaRPr lang="sv-SE" dirty="0" smtClean="0"/>
          </a:p>
          <a:p>
            <a:pPr marL="0" indent="0">
              <a:buNone/>
            </a:pPr>
            <a:r>
              <a:rPr lang="sv-SE" dirty="0" smtClean="0"/>
              <a:t>Församlingen/prästen har på </a:t>
            </a:r>
            <a:r>
              <a:rPr lang="sv-SE" dirty="0"/>
              <a:t>förhand koll på vilka deltagare som inte är döpta då dessa inte finns med i Svenska kyrkans </a:t>
            </a:r>
            <a:r>
              <a:rPr lang="sv-SE" dirty="0" smtClean="0"/>
              <a:t>register. </a:t>
            </a:r>
          </a:p>
          <a:p>
            <a:pPr marL="0" indent="0">
              <a:buNone/>
            </a:pPr>
            <a:r>
              <a:rPr lang="sv-SE" dirty="0" smtClean="0"/>
              <a:t>Innan </a:t>
            </a:r>
            <a:r>
              <a:rPr lang="sv-SE" dirty="0"/>
              <a:t>konfirmationen den 1</a:t>
            </a:r>
            <a:r>
              <a:rPr lang="sv-SE" dirty="0" smtClean="0"/>
              <a:t> juli </a:t>
            </a:r>
            <a:r>
              <a:rPr lang="sv-SE" dirty="0"/>
              <a:t>kommer </a:t>
            </a:r>
            <a:r>
              <a:rPr lang="sv-SE" dirty="0" smtClean="0"/>
              <a:t>Birgitta att </a:t>
            </a:r>
            <a:r>
              <a:rPr lang="sv-SE" dirty="0"/>
              <a:t>se till att de </a:t>
            </a:r>
            <a:r>
              <a:rPr lang="sv-SE" dirty="0" smtClean="0"/>
              <a:t>som önskar döpa sig blir det.</a:t>
            </a:r>
            <a:endParaRPr lang="sv-SE" dirty="0"/>
          </a:p>
          <a:p>
            <a:endParaRPr lang="sv-SE" dirty="0"/>
          </a:p>
        </p:txBody>
      </p:sp>
    </p:spTree>
    <p:extLst>
      <p:ext uri="{BB962C8B-B14F-4D97-AF65-F5344CB8AC3E}">
        <p14:creationId xmlns:p14="http://schemas.microsoft.com/office/powerpoint/2010/main" val="4158840806"/>
      </p:ext>
    </p:extLst>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Autofit/>
          </a:bodyPr>
          <a:lstStyle/>
          <a:p>
            <a:r>
              <a:rPr lang="sv-SE" sz="2800" b="1" dirty="0" smtClean="0">
                <a:ln w="17780" cmpd="sng">
                  <a:solidFill>
                    <a:srgbClr val="FFFFFF"/>
                  </a:solidFill>
                  <a:prstDash val="solid"/>
                  <a:miter lim="800000"/>
                </a:ln>
                <a:solidFill>
                  <a:srgbClr val="FF1FB6"/>
                </a:solidFill>
                <a:effectLst>
                  <a:outerShdw blurRad="50800" algn="tl" rotWithShape="0">
                    <a:srgbClr val="000000"/>
                  </a:outerShdw>
                </a:effectLst>
              </a:rPr>
              <a:t>Information angående förberedande konfirmationsundervisning från Lima-Transtrands församling.</a:t>
            </a:r>
            <a:endParaRPr lang="sv-SE" sz="2800" b="1" dirty="0">
              <a:ln w="17780" cmpd="sng">
                <a:solidFill>
                  <a:srgbClr val="FFFFFF"/>
                </a:solidFill>
                <a:prstDash val="solid"/>
                <a:miter lim="800000"/>
              </a:ln>
              <a:solidFill>
                <a:srgbClr val="FF1FB6"/>
              </a:solidFill>
              <a:effectLst>
                <a:outerShdw blurRad="50800" algn="tl" rotWithShape="0">
                  <a:srgbClr val="000000"/>
                </a:outerShdw>
              </a:effectLst>
            </a:endParaRPr>
          </a:p>
        </p:txBody>
      </p:sp>
      <p:sp>
        <p:nvSpPr>
          <p:cNvPr id="4" name="Platshållare för innehåll 3"/>
          <p:cNvSpPr>
            <a:spLocks noGrp="1"/>
          </p:cNvSpPr>
          <p:nvPr>
            <p:ph sz="half" idx="2"/>
          </p:nvPr>
        </p:nvSpPr>
        <p:spPr>
          <a:xfrm>
            <a:off x="4648200" y="1907628"/>
            <a:ext cx="4495800" cy="4525963"/>
          </a:xfrm>
        </p:spPr>
        <p:txBody>
          <a:bodyPr>
            <a:normAutofit fontScale="92500"/>
          </a:bodyPr>
          <a:lstStyle/>
          <a:p>
            <a:pPr>
              <a:buNone/>
            </a:pPr>
            <a:r>
              <a:rPr lang="sv-SE" dirty="0" smtClean="0"/>
              <a:t>Minsta antal rekommenderade kyrkobesök innan lägret startar:</a:t>
            </a:r>
          </a:p>
          <a:p>
            <a:pPr lvl="0">
              <a:buNone/>
            </a:pPr>
            <a:r>
              <a:rPr lang="sv-SE" dirty="0" smtClean="0"/>
              <a:t>Julotta/Julnattsmässa.</a:t>
            </a:r>
          </a:p>
          <a:p>
            <a:pPr lvl="0">
              <a:buNone/>
            </a:pPr>
            <a:r>
              <a:rPr lang="sv-SE" dirty="0" smtClean="0"/>
              <a:t>Påskafton alt. annat tillfälle under Påsken.</a:t>
            </a:r>
          </a:p>
          <a:p>
            <a:pPr lvl="0">
              <a:buNone/>
            </a:pPr>
            <a:r>
              <a:rPr lang="sv-SE" dirty="0" smtClean="0"/>
              <a:t>5st ordinarie gudstjänster.</a:t>
            </a:r>
          </a:p>
          <a:p>
            <a:pPr lvl="1"/>
            <a:r>
              <a:rPr lang="sv-SE" dirty="0" smtClean="0"/>
              <a:t>Dop, vigsel och begravning räknas som ordinarie gudstjänst. Dvs. får räknas som en av fem ordinarie gudstjänst.</a:t>
            </a:r>
          </a:p>
          <a:p>
            <a:endParaRPr lang="sv-SE" dirty="0"/>
          </a:p>
        </p:txBody>
      </p:sp>
      <p:pic>
        <p:nvPicPr>
          <p:cNvPr id="8" name="Platshållare för innehåll 7" descr="kyrka_transtrand2.jpg"/>
          <p:cNvPicPr>
            <a:picLocks noGrp="1" noChangeAspect="1"/>
          </p:cNvPicPr>
          <p:nvPr>
            <p:ph sz="half" idx="1"/>
          </p:nvPr>
        </p:nvPicPr>
        <p:blipFill>
          <a:blip r:embed="rId2"/>
          <a:stretch>
            <a:fillRect/>
          </a:stretch>
        </p:blipFill>
        <p:spPr>
          <a:xfrm>
            <a:off x="607115" y="2688431"/>
            <a:ext cx="3736285" cy="2844496"/>
          </a:xfrm>
        </p:spPr>
      </p:pic>
      <p:sp>
        <p:nvSpPr>
          <p:cNvPr id="3" name="TextBox 2"/>
          <p:cNvSpPr txBox="1"/>
          <p:nvPr/>
        </p:nvSpPr>
        <p:spPr>
          <a:xfrm>
            <a:off x="607115" y="5704114"/>
            <a:ext cx="3736285" cy="369332"/>
          </a:xfrm>
          <a:prstGeom prst="rect">
            <a:avLst/>
          </a:prstGeom>
          <a:noFill/>
        </p:spPr>
        <p:txBody>
          <a:bodyPr wrap="square" rtlCol="0">
            <a:spAutoFit/>
          </a:bodyPr>
          <a:lstStyle/>
          <a:p>
            <a:r>
              <a:rPr lang="sv-SE" dirty="0" smtClean="0"/>
              <a:t>Ta gärna en </a:t>
            </a:r>
            <a:r>
              <a:rPr lang="sv-SE" dirty="0" err="1" smtClean="0"/>
              <a:t>selfi</a:t>
            </a:r>
            <a:r>
              <a:rPr lang="sv-SE" dirty="0" smtClean="0"/>
              <a:t> på dig och prästen.</a:t>
            </a:r>
            <a:endParaRPr lang="sv-SE" dirty="0"/>
          </a:p>
        </p:txBody>
      </p:sp>
    </p:spTree>
    <p:extLst>
      <p:ext uri="{BB962C8B-B14F-4D97-AF65-F5344CB8AC3E}">
        <p14:creationId xmlns:p14="http://schemas.microsoft.com/office/powerpoint/2010/main" val="750874727"/>
      </p:ext>
    </p:extLst>
  </p:cSld>
  <p:clrMapOvr>
    <a:masterClrMapping/>
  </p:clrMapOv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r>
              <a:rPr lang="sv-SE" sz="4900" b="1" dirty="0" smtClean="0">
                <a:ln w="17780" cmpd="sng">
                  <a:solidFill>
                    <a:srgbClr val="FFFFFF"/>
                  </a:solidFill>
                  <a:prstDash val="solid"/>
                  <a:miter lim="800000"/>
                </a:ln>
                <a:solidFill>
                  <a:srgbClr val="FF1FB6"/>
                </a:solidFill>
                <a:effectLst>
                  <a:outerShdw blurRad="50800" algn="tl" rotWithShape="0">
                    <a:srgbClr val="000000"/>
                  </a:outerShdw>
                </a:effectLst>
              </a:rPr>
              <a:t> Bibel</a:t>
            </a:r>
            <a:r>
              <a:rPr lang="sv-SE" dirty="0" smtClean="0"/>
              <a:t/>
            </a:r>
            <a:br>
              <a:rPr lang="sv-SE" dirty="0" smtClean="0"/>
            </a:br>
            <a:endParaRPr lang="sv-SE" dirty="0"/>
          </a:p>
        </p:txBody>
      </p:sp>
      <p:sp>
        <p:nvSpPr>
          <p:cNvPr id="3" name="Platshållare för innehåll 2"/>
          <p:cNvSpPr>
            <a:spLocks noGrp="1"/>
          </p:cNvSpPr>
          <p:nvPr>
            <p:ph sz="half" idx="1"/>
          </p:nvPr>
        </p:nvSpPr>
        <p:spPr>
          <a:xfrm>
            <a:off x="457199" y="1600200"/>
            <a:ext cx="7866993" cy="4525963"/>
          </a:xfrm>
        </p:spPr>
        <p:txBody>
          <a:bodyPr/>
          <a:lstStyle/>
          <a:p>
            <a:pPr>
              <a:buNone/>
            </a:pPr>
            <a:r>
              <a:rPr lang="sv-SE" dirty="0" smtClean="0"/>
              <a:t>	Varje konfirmand skall ha med sig en egen bibel, den får man vid sin hemförsamling. </a:t>
            </a:r>
            <a:endParaRPr lang="sv-SE" dirty="0"/>
          </a:p>
        </p:txBody>
      </p:sp>
      <p:pic>
        <p:nvPicPr>
          <p:cNvPr id="5" name="Platshållare för innehåll 4" descr="ladda ned.jpg"/>
          <p:cNvPicPr>
            <a:picLocks noGrp="1" noChangeAspect="1"/>
          </p:cNvPicPr>
          <p:nvPr>
            <p:ph sz="half" idx="2"/>
          </p:nvPr>
        </p:nvPicPr>
        <p:blipFill>
          <a:blip r:embed="rId2"/>
          <a:stretch>
            <a:fillRect/>
          </a:stretch>
        </p:blipFill>
        <p:spPr>
          <a:xfrm>
            <a:off x="2757652" y="2586760"/>
            <a:ext cx="3580086" cy="3539403"/>
          </a:xfr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539931" y="2177"/>
            <a:ext cx="8229600" cy="1143000"/>
          </a:xfrm>
          <a:ln>
            <a:solidFill>
              <a:schemeClr val="accent1"/>
            </a:solidFill>
          </a:ln>
        </p:spPr>
        <p:txBody>
          <a:bodyPr>
            <a:normAutofit/>
          </a:bodyPr>
          <a:lstStyle/>
          <a:p>
            <a:pPr algn="l"/>
            <a:r>
              <a:rPr lang="sv-SE" b="1" dirty="0">
                <a:ln w="17780" cmpd="sng">
                  <a:solidFill>
                    <a:srgbClr val="FFFFFF"/>
                  </a:solidFill>
                  <a:prstDash val="solid"/>
                  <a:miter lim="800000"/>
                </a:ln>
                <a:solidFill>
                  <a:srgbClr val="FF1FB6"/>
                </a:solidFill>
                <a:effectLst>
                  <a:outerShdw blurRad="50800" algn="tl" rotWithShape="0">
                    <a:srgbClr val="000000"/>
                  </a:outerShdw>
                </a:effectLst>
              </a:rPr>
              <a:t>Kontakt</a:t>
            </a:r>
          </a:p>
        </p:txBody>
      </p:sp>
      <p:sp>
        <p:nvSpPr>
          <p:cNvPr id="3" name="Platshållare för innehåll 2"/>
          <p:cNvSpPr>
            <a:spLocks noGrp="1"/>
          </p:cNvSpPr>
          <p:nvPr>
            <p:ph idx="1"/>
          </p:nvPr>
        </p:nvSpPr>
        <p:spPr>
          <a:xfrm>
            <a:off x="82731" y="1254034"/>
            <a:ext cx="8229600" cy="5495109"/>
          </a:xfrm>
        </p:spPr>
        <p:txBody>
          <a:bodyPr>
            <a:normAutofit fontScale="92500" lnSpcReduction="10000"/>
          </a:bodyPr>
          <a:lstStyle/>
          <a:p>
            <a:pPr>
              <a:buNone/>
            </a:pPr>
            <a:r>
              <a:rPr lang="sv-SE" sz="2000" dirty="0" smtClean="0"/>
              <a:t>Generella frågor före lägerstart:</a:t>
            </a:r>
          </a:p>
          <a:p>
            <a:pPr>
              <a:buNone/>
            </a:pPr>
            <a:r>
              <a:rPr lang="sv-SE" sz="2000" dirty="0" smtClean="0"/>
              <a:t>William Lind</a:t>
            </a:r>
            <a:endParaRPr lang="sv-SE" sz="2000" dirty="0"/>
          </a:p>
          <a:p>
            <a:pPr>
              <a:buNone/>
            </a:pPr>
            <a:r>
              <a:rPr lang="sv-SE" sz="2000" dirty="0" smtClean="0">
                <a:solidFill>
                  <a:srgbClr val="000000"/>
                </a:solidFill>
              </a:rPr>
              <a:t>Epost:  </a:t>
            </a:r>
            <a:r>
              <a:rPr lang="sv-SE" sz="2000" dirty="0" smtClean="0">
                <a:hlinkClick r:id="rId2"/>
              </a:rPr>
              <a:t>william.lind@malungsok.se</a:t>
            </a:r>
            <a:endParaRPr lang="sv-SE" sz="2000" dirty="0" smtClean="0"/>
          </a:p>
          <a:p>
            <a:pPr>
              <a:buNone/>
            </a:pPr>
            <a:r>
              <a:rPr lang="sv-SE" sz="2000" dirty="0" smtClean="0"/>
              <a:t>Mobil: 073-766 21 67</a:t>
            </a:r>
          </a:p>
          <a:p>
            <a:endParaRPr lang="sv-SE" sz="2000" dirty="0" smtClean="0"/>
          </a:p>
          <a:p>
            <a:endParaRPr lang="sv-SE" sz="2000" dirty="0" smtClean="0"/>
          </a:p>
          <a:p>
            <a:endParaRPr lang="sv-SE" sz="2000" dirty="0" smtClean="0"/>
          </a:p>
          <a:p>
            <a:pPr marL="0" indent="0">
              <a:buNone/>
            </a:pPr>
            <a:r>
              <a:rPr lang="sv-SE" sz="2000" dirty="0" smtClean="0"/>
              <a:t>Frågor under lägrets gång </a:t>
            </a:r>
            <a:r>
              <a:rPr lang="sv-SE" sz="2000" dirty="0"/>
              <a:t>Filip </a:t>
            </a:r>
            <a:r>
              <a:rPr lang="sv-SE" sz="2000" dirty="0" err="1" smtClean="0"/>
              <a:t>Wadsten</a:t>
            </a:r>
            <a:r>
              <a:rPr lang="sv-SE" sz="2000" dirty="0" smtClean="0"/>
              <a:t> och eller Albin Lilleström:			</a:t>
            </a:r>
          </a:p>
          <a:p>
            <a:pPr>
              <a:buNone/>
            </a:pPr>
            <a:r>
              <a:rPr lang="sv-SE" sz="2000" dirty="0" smtClean="0"/>
              <a:t>Epost</a:t>
            </a:r>
            <a:r>
              <a:rPr lang="sv-SE" sz="2000" dirty="0"/>
              <a:t>: </a:t>
            </a:r>
            <a:r>
              <a:rPr lang="sv-SE" sz="2000" dirty="0" smtClean="0">
                <a:hlinkClick r:id="rId3"/>
              </a:rPr>
              <a:t>Fwadsten@gmail.com</a:t>
            </a:r>
            <a:r>
              <a:rPr lang="sv-SE" sz="2000" dirty="0" smtClean="0"/>
              <a:t>, </a:t>
            </a:r>
            <a:r>
              <a:rPr lang="sv-SE" sz="2000" dirty="0" smtClean="0">
                <a:hlinkClick r:id="rId4"/>
              </a:rPr>
              <a:t>albin.lilliestrom@gmail.com</a:t>
            </a:r>
            <a:r>
              <a:rPr lang="sv-SE" sz="2000" dirty="0" smtClean="0"/>
              <a:t> </a:t>
            </a:r>
            <a:endParaRPr lang="sv-SE" sz="2000" dirty="0"/>
          </a:p>
          <a:p>
            <a:pPr>
              <a:buNone/>
            </a:pPr>
            <a:r>
              <a:rPr lang="sv-SE" sz="2000" dirty="0" smtClean="0"/>
              <a:t>Mobil:073-7865634,, </a:t>
            </a:r>
            <a:r>
              <a:rPr lang="sv-SE" sz="2000" dirty="0"/>
              <a:t>070-586 54 12</a:t>
            </a:r>
          </a:p>
          <a:p>
            <a:pPr marL="0" indent="0">
              <a:buNone/>
            </a:pPr>
            <a:endParaRPr lang="sv-SE" sz="2000" dirty="0" smtClean="0"/>
          </a:p>
          <a:p>
            <a:pPr marL="0" indent="0">
              <a:buNone/>
            </a:pPr>
            <a:endParaRPr lang="sv-SE" sz="2000" dirty="0" smtClean="0"/>
          </a:p>
          <a:p>
            <a:pPr marL="0" indent="0">
              <a:buNone/>
            </a:pPr>
            <a:endParaRPr lang="sv-SE" sz="2000" dirty="0"/>
          </a:p>
          <a:p>
            <a:pPr>
              <a:buNone/>
            </a:pPr>
            <a:r>
              <a:rPr lang="sv-SE" sz="2000" dirty="0" smtClean="0"/>
              <a:t>Birgitta Arneving</a:t>
            </a:r>
          </a:p>
          <a:p>
            <a:pPr>
              <a:buNone/>
            </a:pPr>
            <a:r>
              <a:rPr lang="sv-SE" sz="2000" dirty="0" smtClean="0">
                <a:solidFill>
                  <a:srgbClr val="000000"/>
                </a:solidFill>
              </a:rPr>
              <a:t>Epost: </a:t>
            </a:r>
            <a:r>
              <a:rPr lang="sv-SE" sz="2000" dirty="0" smtClean="0">
                <a:hlinkClick r:id="rId5"/>
              </a:rPr>
              <a:t>birgitta.arneving@svenskakyrkan.se</a:t>
            </a:r>
            <a:endParaRPr lang="sv-SE" sz="2000" dirty="0" smtClean="0"/>
          </a:p>
          <a:p>
            <a:pPr>
              <a:buNone/>
            </a:pPr>
            <a:r>
              <a:rPr lang="sv-SE" sz="2000" dirty="0" smtClean="0"/>
              <a:t>Mobil: 0280-59 31 10</a:t>
            </a:r>
          </a:p>
          <a:p>
            <a:pPr>
              <a:buNone/>
            </a:pPr>
            <a:endParaRPr lang="sv-SE" sz="2000" dirty="0" smtClean="0"/>
          </a:p>
          <a:p>
            <a:pPr>
              <a:buNone/>
            </a:pPr>
            <a:endParaRPr lang="sv-SE" sz="2000" dirty="0" smtClean="0"/>
          </a:p>
          <a:p>
            <a:pPr marL="0" indent="0">
              <a:buNone/>
            </a:pPr>
            <a:endParaRPr lang="sv-SE" dirty="0"/>
          </a:p>
        </p:txBody>
      </p:sp>
      <p:pic>
        <p:nvPicPr>
          <p:cNvPr id="4" name="Bildobjekt 3" descr="Alicante.jpg"/>
          <p:cNvPicPr>
            <a:picLocks noChangeAspect="1"/>
          </p:cNvPicPr>
          <p:nvPr/>
        </p:nvPicPr>
        <p:blipFill>
          <a:blip r:embed="rId6"/>
          <a:srcRect l="17681" r="9125"/>
          <a:stretch>
            <a:fillRect/>
          </a:stretch>
        </p:blipFill>
        <p:spPr>
          <a:xfrm>
            <a:off x="4241756" y="1104570"/>
            <a:ext cx="1791243" cy="1619097"/>
          </a:xfrm>
          <a:prstGeom prst="ellipse">
            <a:avLst/>
          </a:prstGeom>
          <a:ln>
            <a:noFill/>
          </a:ln>
          <a:effectLst>
            <a:softEdge rad="112500"/>
          </a:effectLst>
        </p:spPr>
      </p:pic>
      <p:pic>
        <p:nvPicPr>
          <p:cNvPr id="7" name="Bildobjekt 6" descr="10979704_1098982480127402_1009983420_n.jpg"/>
          <p:cNvPicPr>
            <a:picLocks noChangeAspect="1"/>
          </p:cNvPicPr>
          <p:nvPr/>
        </p:nvPicPr>
        <p:blipFill rotWithShape="1">
          <a:blip r:embed="rId7"/>
          <a:srcRect l="38958" t="47512" r="36875" b="35384"/>
          <a:stretch/>
        </p:blipFill>
        <p:spPr>
          <a:xfrm>
            <a:off x="5491027" y="5412817"/>
            <a:ext cx="2041887" cy="1445183"/>
          </a:xfrm>
          <a:prstGeom prst="ellipse">
            <a:avLst/>
          </a:prstGeom>
          <a:ln>
            <a:noFill/>
          </a:ln>
          <a:effectLst>
            <a:softEdge rad="112500"/>
          </a:effectLst>
        </p:spPr>
      </p:pic>
      <p:pic>
        <p:nvPicPr>
          <p:cNvPr id="6" name="Picture 5"/>
          <p:cNvPicPr>
            <a:picLocks noChangeAspect="1"/>
          </p:cNvPicPr>
          <p:nvPr/>
        </p:nvPicPr>
        <p:blipFill rotWithShape="1">
          <a:blip r:embed="rId8" cstate="email">
            <a:extLst>
              <a:ext uri="{28A0092B-C50C-407E-A947-70E740481C1C}">
                <a14:useLocalDpi xmlns:a14="http://schemas.microsoft.com/office/drawing/2010/main" val="0"/>
              </a:ext>
            </a:extLst>
          </a:blip>
          <a:srcRect l="24758" b="27313"/>
          <a:stretch/>
        </p:blipFill>
        <p:spPr>
          <a:xfrm flipH="1">
            <a:off x="7532914" y="3554417"/>
            <a:ext cx="1308037" cy="1684809"/>
          </a:xfrm>
          <a:prstGeom prst="ellipse">
            <a:avLst/>
          </a:prstGeom>
          <a:ln>
            <a:noFill/>
          </a:ln>
          <a:effectLst>
            <a:softEdge rad="112500"/>
          </a:effectLst>
        </p:spPr>
      </p:pic>
      <p:pic>
        <p:nvPicPr>
          <p:cNvPr id="8" name="Picture 7"/>
          <p:cNvPicPr>
            <a:picLocks noChangeAspect="1"/>
          </p:cNvPicPr>
          <p:nvPr/>
        </p:nvPicPr>
        <p:blipFill rotWithShape="1">
          <a:blip r:embed="rId9" cstate="email">
            <a:extLst>
              <a:ext uri="{28A0092B-C50C-407E-A947-70E740481C1C}">
                <a14:useLocalDpi xmlns:a14="http://schemas.microsoft.com/office/drawing/2010/main" val="0"/>
              </a:ext>
            </a:extLst>
          </a:blip>
          <a:srcRect l="50000" t="29588" r="19185" b="41841"/>
          <a:stretch/>
        </p:blipFill>
        <p:spPr>
          <a:xfrm>
            <a:off x="6274798" y="3661140"/>
            <a:ext cx="1258116" cy="1555363"/>
          </a:xfrm>
          <a:prstGeom prst="ellipse">
            <a:avLst/>
          </a:prstGeom>
          <a:ln>
            <a:noFill/>
          </a:ln>
          <a:effectLst>
            <a:softEdge rad="112500"/>
          </a:effectLst>
        </p:spPr>
      </p:pic>
    </p:spTree>
    <p:extLst>
      <p:ext uri="{BB962C8B-B14F-4D97-AF65-F5344CB8AC3E}">
        <p14:creationId xmlns:p14="http://schemas.microsoft.com/office/powerpoint/2010/main" val="4607729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sz="half" idx="1"/>
          </p:nvPr>
        </p:nvPicPr>
        <p:blipFill rotWithShape="1">
          <a:blip r:embed="rId2" cstate="email">
            <a:extLst>
              <a:ext uri="{28A0092B-C50C-407E-A947-70E740481C1C}">
                <a14:useLocalDpi xmlns:a14="http://schemas.microsoft.com/office/drawing/2010/main" val="0"/>
              </a:ext>
            </a:extLst>
          </a:blip>
          <a:srcRect b="27624"/>
          <a:stretch/>
        </p:blipFill>
        <p:spPr>
          <a:xfrm>
            <a:off x="-1025632" y="391885"/>
            <a:ext cx="11284330" cy="6125373"/>
          </a:xfrm>
          <a:prstGeom prst="ellipse">
            <a:avLst/>
          </a:prstGeom>
          <a:ln>
            <a:noFill/>
          </a:ln>
          <a:effectLst>
            <a:softEdge rad="112500"/>
          </a:effectLst>
        </p:spPr>
      </p:pic>
      <p:sp>
        <p:nvSpPr>
          <p:cNvPr id="2" name="Rubrik 1"/>
          <p:cNvSpPr>
            <a:spLocks noGrp="1"/>
          </p:cNvSpPr>
          <p:nvPr>
            <p:ph type="title"/>
          </p:nvPr>
        </p:nvSpPr>
        <p:spPr>
          <a:xfrm>
            <a:off x="390797" y="2770578"/>
            <a:ext cx="8229600" cy="1143000"/>
          </a:xfrm>
        </p:spPr>
        <p:txBody>
          <a:bodyPr/>
          <a:lstStyle/>
          <a:p>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Vi ses i Sälen nästa sommar!</a:t>
            </a:r>
            <a:endParaRPr lang="sv-SE" dirty="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fontScale="90000"/>
          </a:bodyPr>
          <a:lstStyle/>
          <a:p>
            <a:pPr algn="l"/>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Till dig som inte kunde vara med på upptaktsträffen. </a:t>
            </a:r>
            <a:endParaRPr lang="sv-SE" b="1" dirty="0">
              <a:ln w="17780" cmpd="sng">
                <a:solidFill>
                  <a:srgbClr val="FFFFFF"/>
                </a:solidFill>
                <a:prstDash val="solid"/>
                <a:miter lim="800000"/>
              </a:ln>
              <a:solidFill>
                <a:srgbClr val="FF1FB6"/>
              </a:solidFill>
              <a:effectLst>
                <a:outerShdw blurRad="50800" algn="tl" rotWithShape="0">
                  <a:srgbClr val="000000"/>
                </a:outerShdw>
              </a:effectLst>
            </a:endParaRPr>
          </a:p>
        </p:txBody>
      </p:sp>
      <p:sp>
        <p:nvSpPr>
          <p:cNvPr id="4" name="Platshållare för innehåll 3"/>
          <p:cNvSpPr>
            <a:spLocks noGrp="1"/>
          </p:cNvSpPr>
          <p:nvPr>
            <p:ph sz="half" idx="2"/>
          </p:nvPr>
        </p:nvSpPr>
        <p:spPr>
          <a:xfrm>
            <a:off x="330926" y="1600200"/>
            <a:ext cx="8355874" cy="4525963"/>
          </a:xfrm>
        </p:spPr>
        <p:txBody>
          <a:bodyPr>
            <a:normAutofit/>
          </a:bodyPr>
          <a:lstStyle/>
          <a:p>
            <a:pPr marL="0" indent="0">
              <a:buNone/>
            </a:pPr>
            <a:r>
              <a:rPr lang="sv-SE" dirty="0" smtClean="0"/>
              <a:t>För er som inte var med på upptaktsträffen vore det kul om ni kan skicka en bild som vi kan lägga upp på hemsidan. Självklart om ni som var med vill byta bild så går det också bra, skicka i så fall till lindwilliam@hotmail.com</a:t>
            </a:r>
            <a:endParaRPr lang="sv-SE" dirty="0" smtClean="0">
              <a:solidFill>
                <a:srgbClr val="FF0000"/>
              </a:solidFill>
            </a:endParaRPr>
          </a:p>
        </p:txBody>
      </p:sp>
    </p:spTree>
    <p:extLst>
      <p:ext uri="{BB962C8B-B14F-4D97-AF65-F5344CB8AC3E}">
        <p14:creationId xmlns:p14="http://schemas.microsoft.com/office/powerpoint/2010/main" val="1392879300"/>
      </p:ext>
    </p:extLst>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b="1" dirty="0">
                <a:ln w="17780" cmpd="sng">
                  <a:solidFill>
                    <a:srgbClr val="FFFFFF"/>
                  </a:solidFill>
                  <a:prstDash val="solid"/>
                  <a:miter lim="800000"/>
                </a:ln>
                <a:solidFill>
                  <a:srgbClr val="FF1FB6"/>
                </a:solidFill>
                <a:effectLst>
                  <a:outerShdw blurRad="50800" algn="tl" rotWithShape="0">
                    <a:srgbClr val="000000"/>
                  </a:outerShdw>
                </a:effectLst>
              </a:rPr>
              <a:t>Presentation </a:t>
            </a:r>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av </a:t>
            </a:r>
            <a:r>
              <a:rPr lang="sv-SE" b="1" dirty="0" err="1" smtClean="0">
                <a:ln w="17780" cmpd="sng">
                  <a:solidFill>
                    <a:srgbClr val="FFFFFF"/>
                  </a:solidFill>
                  <a:prstDash val="solid"/>
                  <a:miter lim="800000"/>
                </a:ln>
                <a:solidFill>
                  <a:srgbClr val="FF1FB6"/>
                </a:solidFill>
                <a:effectLst>
                  <a:outerShdw blurRad="50800" algn="tl" rotWithShape="0">
                    <a:srgbClr val="000000"/>
                  </a:outerShdw>
                </a:effectLst>
              </a:rPr>
              <a:t>konfa</a:t>
            </a:r>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 ledarna</a:t>
            </a:r>
            <a:endParaRPr lang="sv-SE" dirty="0"/>
          </a:p>
        </p:txBody>
      </p:sp>
      <p:sp>
        <p:nvSpPr>
          <p:cNvPr id="3" name="Content Placeholder 2"/>
          <p:cNvSpPr>
            <a:spLocks noGrp="1"/>
          </p:cNvSpPr>
          <p:nvPr>
            <p:ph idx="1"/>
          </p:nvPr>
        </p:nvSpPr>
        <p:spPr>
          <a:xfrm>
            <a:off x="457200" y="1225732"/>
            <a:ext cx="8229600" cy="4525963"/>
          </a:xfrm>
        </p:spPr>
        <p:txBody>
          <a:bodyPr>
            <a:normAutofit/>
          </a:bodyPr>
          <a:lstStyle/>
          <a:p>
            <a:r>
              <a:rPr lang="sv-SE" sz="2400" dirty="0"/>
              <a:t>Birgitta </a:t>
            </a:r>
            <a:r>
              <a:rPr lang="sv-SE" sz="2400" dirty="0" err="1"/>
              <a:t>Arneving</a:t>
            </a:r>
            <a:endParaRPr lang="sv-SE" sz="2400" dirty="0"/>
          </a:p>
          <a:p>
            <a:r>
              <a:rPr lang="sv-SE" sz="2400" dirty="0"/>
              <a:t>Roger </a:t>
            </a:r>
            <a:r>
              <a:rPr lang="sv-SE" sz="2400" dirty="0" err="1"/>
              <a:t>Pernling</a:t>
            </a:r>
            <a:endParaRPr lang="sv-SE" sz="2400" dirty="0"/>
          </a:p>
          <a:p>
            <a:r>
              <a:rPr lang="sv-SE" sz="2400" dirty="0"/>
              <a:t>Emil Sjölin</a:t>
            </a:r>
          </a:p>
          <a:p>
            <a:r>
              <a:rPr lang="sv-SE" sz="2400" dirty="0" smtClean="0"/>
              <a:t>Helena </a:t>
            </a:r>
            <a:r>
              <a:rPr lang="sv-SE" sz="2400" dirty="0"/>
              <a:t>Spets</a:t>
            </a:r>
          </a:p>
          <a:p>
            <a:r>
              <a:rPr lang="sv-SE" sz="2400" dirty="0"/>
              <a:t>Anna Hultén </a:t>
            </a:r>
            <a:r>
              <a:rPr lang="sv-SE" sz="2400" dirty="0" smtClean="0"/>
              <a:t>Gustafsson</a:t>
            </a:r>
            <a:endParaRPr lang="sv-SE" sz="2400" dirty="0"/>
          </a:p>
        </p:txBody>
      </p:sp>
      <p:pic>
        <p:nvPicPr>
          <p:cNvPr id="2050" name="Picture 2" descr="Birgitta Arnevi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22419" y="898390"/>
            <a:ext cx="1562100" cy="23431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2" name="Picture 4" descr="Roger Pernl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98424" y="1260703"/>
            <a:ext cx="1562100" cy="23431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6" name="Picture 8" descr="Emil  SjÃ¶li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481629" y="1936569"/>
            <a:ext cx="1562100" cy="23431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58" name="Picture 10" descr="Helena Spet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798424" y="3638825"/>
            <a:ext cx="1562100" cy="1952625"/>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2060" name="Picture 12" descr="Anna HultÃ©n Gustafsson"/>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9372" y="4088131"/>
            <a:ext cx="1562100" cy="234315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607657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108857" y="91758"/>
            <a:ext cx="8229600" cy="526551"/>
          </a:xfrm>
        </p:spPr>
        <p:txBody>
          <a:bodyPr>
            <a:normAutofit fontScale="90000"/>
          </a:bodyPr>
          <a:lstStyle/>
          <a:p>
            <a:r>
              <a:rPr lang="sv-SE" b="1" dirty="0">
                <a:ln w="17780" cmpd="sng">
                  <a:solidFill>
                    <a:srgbClr val="FFFFFF"/>
                  </a:solidFill>
                  <a:prstDash val="solid"/>
                  <a:miter lim="800000"/>
                </a:ln>
                <a:solidFill>
                  <a:srgbClr val="FF1FB6"/>
                </a:solidFill>
                <a:effectLst>
                  <a:outerShdw blurRad="50800" algn="tl" rotWithShape="0">
                    <a:srgbClr val="000000"/>
                  </a:outerShdw>
                </a:effectLst>
              </a:rPr>
              <a:t>Deltagare </a:t>
            </a:r>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2020 –72st</a:t>
            </a:r>
            <a:endParaRPr lang="sv-SE" dirty="0"/>
          </a:p>
        </p:txBody>
      </p:sp>
      <p:sp>
        <p:nvSpPr>
          <p:cNvPr id="3" name="Platshållare för innehåll 2"/>
          <p:cNvSpPr>
            <a:spLocks noGrp="1"/>
          </p:cNvSpPr>
          <p:nvPr>
            <p:ph idx="1"/>
          </p:nvPr>
        </p:nvSpPr>
        <p:spPr>
          <a:xfrm>
            <a:off x="457200" y="1600200"/>
            <a:ext cx="8686800" cy="4525963"/>
          </a:xfrm>
        </p:spPr>
        <p:txBody>
          <a:bodyPr>
            <a:noAutofit/>
          </a:bodyPr>
          <a:lstStyle/>
          <a:p>
            <a:pPr>
              <a:buNone/>
            </a:pPr>
            <a:r>
              <a:rPr lang="sv-SE" sz="2400" dirty="0" smtClean="0"/>
              <a:t> </a:t>
            </a:r>
            <a:r>
              <a:rPr lang="sv-SE" sz="2800" dirty="0" smtClean="0"/>
              <a:t>  </a:t>
            </a:r>
            <a:endParaRPr lang="sv-SE" sz="3000" dirty="0"/>
          </a:p>
        </p:txBody>
      </p:sp>
      <p:graphicFrame>
        <p:nvGraphicFramePr>
          <p:cNvPr id="6" name="Table 5"/>
          <p:cNvGraphicFramePr>
            <a:graphicFrameLocks noGrp="1"/>
          </p:cNvGraphicFramePr>
          <p:nvPr>
            <p:extLst>
              <p:ext uri="{D42A27DB-BD31-4B8C-83A1-F6EECF244321}">
                <p14:modId xmlns:p14="http://schemas.microsoft.com/office/powerpoint/2010/main" val="814687233"/>
              </p:ext>
            </p:extLst>
          </p:nvPr>
        </p:nvGraphicFramePr>
        <p:xfrm>
          <a:off x="949234" y="17545881"/>
          <a:ext cx="3884025" cy="9085997"/>
        </p:xfrm>
        <a:graphic>
          <a:graphicData uri="http://schemas.openxmlformats.org/drawingml/2006/table">
            <a:tbl>
              <a:tblPr>
                <a:tableStyleId>{5C22544A-7EE6-4342-B048-85BDC9FD1C3A}</a:tableStyleId>
              </a:tblPr>
              <a:tblGrid>
                <a:gridCol w="334501"/>
                <a:gridCol w="3549524"/>
              </a:tblGrid>
              <a:tr h="212966">
                <a:tc>
                  <a:txBody>
                    <a:bodyPr/>
                    <a:lstStyle/>
                    <a:p>
                      <a:pPr algn="l" fontAlgn="b"/>
                      <a:r>
                        <a:rPr lang="sv-SE" sz="1400" u="none" strike="noStrike">
                          <a:effectLst/>
                        </a:rPr>
                        <a:t>Emma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Alfredsson</a:t>
                      </a:r>
                      <a:endParaRPr lang="sv-SE" sz="1400" b="0" i="0" u="none" strike="noStrike">
                        <a:solidFill>
                          <a:srgbClr val="000000"/>
                        </a:solidFill>
                        <a:effectLst/>
                        <a:latin typeface="Calibri" panose="020F0502020204030204" pitchFamily="34" charset="0"/>
                      </a:endParaRPr>
                    </a:p>
                  </a:txBody>
                  <a:tcPr marL="3009" marR="3009" marT="3009" marB="0" anchor="b"/>
                </a:tc>
              </a:tr>
              <a:tr h="212966">
                <a:tc>
                  <a:txBody>
                    <a:bodyPr/>
                    <a:lstStyle/>
                    <a:p>
                      <a:pPr algn="l" fontAlgn="b"/>
                      <a:r>
                        <a:rPr lang="sv-SE" sz="1400" u="none" strike="noStrike">
                          <a:effectLst/>
                        </a:rPr>
                        <a:t>Axel</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Andersson</a:t>
                      </a:r>
                      <a:endParaRPr lang="sv-SE" sz="1400" b="0" i="0" u="none" strike="noStrike">
                        <a:solidFill>
                          <a:srgbClr val="000000"/>
                        </a:solidFill>
                        <a:effectLst/>
                        <a:latin typeface="Calibri" panose="020F0502020204030204" pitchFamily="34" charset="0"/>
                      </a:endParaRPr>
                    </a:p>
                  </a:txBody>
                  <a:tcPr marL="3009" marR="3009" marT="3009" marB="0" anchor="b"/>
                </a:tc>
              </a:tr>
              <a:tr h="372130">
                <a:tc>
                  <a:txBody>
                    <a:bodyPr/>
                    <a:lstStyle/>
                    <a:p>
                      <a:pPr algn="l" fontAlgn="b"/>
                      <a:r>
                        <a:rPr lang="sv-SE" sz="1400" u="none" strike="noStrike">
                          <a:effectLst/>
                        </a:rPr>
                        <a:t>Johanna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Berg</a:t>
                      </a:r>
                      <a:endParaRPr lang="sv-SE" sz="1400" b="0" i="0" u="none" strike="noStrike">
                        <a:solidFill>
                          <a:srgbClr val="000000"/>
                        </a:solidFill>
                        <a:effectLst/>
                        <a:latin typeface="Calibri" panose="020F0502020204030204" pitchFamily="34" charset="0"/>
                      </a:endParaRPr>
                    </a:p>
                  </a:txBody>
                  <a:tcPr marL="3009" marR="3009" marT="3009" marB="0" anchor="b"/>
                </a:tc>
              </a:tr>
              <a:tr h="212966">
                <a:tc>
                  <a:txBody>
                    <a:bodyPr/>
                    <a:lstStyle/>
                    <a:p>
                      <a:pPr algn="l" fontAlgn="b"/>
                      <a:r>
                        <a:rPr lang="sv-SE" sz="1400" u="none" strike="noStrike">
                          <a:effectLst/>
                        </a:rPr>
                        <a:t>Anja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Berger</a:t>
                      </a:r>
                      <a:endParaRPr lang="sv-SE" sz="1400" b="0" i="0" u="none" strike="noStrike">
                        <a:solidFill>
                          <a:srgbClr val="000000"/>
                        </a:solidFill>
                        <a:effectLst/>
                        <a:latin typeface="Calibri" panose="020F0502020204030204" pitchFamily="34" charset="0"/>
                      </a:endParaRPr>
                    </a:p>
                  </a:txBody>
                  <a:tcPr marL="3009" marR="3009" marT="3009" marB="0" anchor="b"/>
                </a:tc>
              </a:tr>
              <a:tr h="159912">
                <a:tc>
                  <a:txBody>
                    <a:bodyPr/>
                    <a:lstStyle/>
                    <a:p>
                      <a:pPr algn="l" fontAlgn="b"/>
                      <a:r>
                        <a:rPr lang="sv-SE" sz="1400" u="none" strike="noStrike">
                          <a:effectLst/>
                        </a:rPr>
                        <a:t>Moa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Bergqvist</a:t>
                      </a:r>
                      <a:endParaRPr lang="sv-SE" sz="1400" b="0" i="0" u="none" strike="noStrike">
                        <a:solidFill>
                          <a:srgbClr val="000000"/>
                        </a:solidFill>
                        <a:effectLst/>
                        <a:latin typeface="Calibri" panose="020F0502020204030204" pitchFamily="34" charset="0"/>
                      </a:endParaRPr>
                    </a:p>
                  </a:txBody>
                  <a:tcPr marL="3009" marR="3009" marT="3009" marB="0" anchor="b"/>
                </a:tc>
              </a:tr>
              <a:tr h="159912">
                <a:tc>
                  <a:txBody>
                    <a:bodyPr/>
                    <a:lstStyle/>
                    <a:p>
                      <a:pPr algn="l" fontAlgn="b"/>
                      <a:r>
                        <a:rPr lang="sv-SE" sz="1400" u="none" strike="noStrike">
                          <a:effectLst/>
                        </a:rPr>
                        <a:t>Moa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Birkebæk</a:t>
                      </a:r>
                      <a:endParaRPr lang="sv-SE" sz="1400" b="0" i="0" u="none" strike="noStrike">
                        <a:solidFill>
                          <a:srgbClr val="000000"/>
                        </a:solidFill>
                        <a:effectLst/>
                        <a:latin typeface="Calibri" panose="020F0502020204030204" pitchFamily="34" charset="0"/>
                      </a:endParaRPr>
                    </a:p>
                  </a:txBody>
                  <a:tcPr marL="3009" marR="3009" marT="3009" marB="0" anchor="b"/>
                </a:tc>
              </a:tr>
              <a:tr h="266021">
                <a:tc>
                  <a:txBody>
                    <a:bodyPr/>
                    <a:lstStyle/>
                    <a:p>
                      <a:pPr algn="l" fontAlgn="b"/>
                      <a:r>
                        <a:rPr lang="sv-SE" sz="1400" u="none" strike="noStrike">
                          <a:effectLst/>
                        </a:rPr>
                        <a:t>Oskar</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Björk</a:t>
                      </a:r>
                      <a:endParaRPr lang="sv-SE" sz="1400" b="0" i="0" u="none" strike="noStrike">
                        <a:solidFill>
                          <a:srgbClr val="000000"/>
                        </a:solidFill>
                        <a:effectLst/>
                        <a:latin typeface="Calibri" panose="020F0502020204030204" pitchFamily="34" charset="0"/>
                      </a:endParaRPr>
                    </a:p>
                  </a:txBody>
                  <a:tcPr marL="3009" marR="3009" marT="3009" marB="0" anchor="b"/>
                </a:tc>
              </a:tr>
              <a:tr h="212966">
                <a:tc>
                  <a:txBody>
                    <a:bodyPr/>
                    <a:lstStyle/>
                    <a:p>
                      <a:pPr algn="l" fontAlgn="b"/>
                      <a:r>
                        <a:rPr lang="sv-SE" sz="1400" u="none" strike="noStrike">
                          <a:effectLst/>
                        </a:rPr>
                        <a:t>Nils</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Blomberg</a:t>
                      </a:r>
                      <a:endParaRPr lang="sv-SE" sz="1400" b="0" i="0" u="none" strike="noStrike">
                        <a:solidFill>
                          <a:srgbClr val="000000"/>
                        </a:solidFill>
                        <a:effectLst/>
                        <a:latin typeface="Calibri" panose="020F0502020204030204" pitchFamily="34" charset="0"/>
                      </a:endParaRPr>
                    </a:p>
                  </a:txBody>
                  <a:tcPr marL="3009" marR="3009" marT="3009" marB="0" anchor="b"/>
                </a:tc>
              </a:tr>
              <a:tr h="212966">
                <a:tc>
                  <a:txBody>
                    <a:bodyPr/>
                    <a:lstStyle/>
                    <a:p>
                      <a:pPr algn="l" fontAlgn="b"/>
                      <a:r>
                        <a:rPr lang="sv-SE" sz="1400" u="none" strike="noStrike">
                          <a:effectLst/>
                        </a:rPr>
                        <a:t>Nils</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Blomberg</a:t>
                      </a:r>
                      <a:endParaRPr lang="sv-SE" sz="1400" b="0" i="0" u="none" strike="noStrike">
                        <a:solidFill>
                          <a:srgbClr val="000000"/>
                        </a:solidFill>
                        <a:effectLst/>
                        <a:latin typeface="Calibri" panose="020F0502020204030204" pitchFamily="34" charset="0"/>
                      </a:endParaRPr>
                    </a:p>
                  </a:txBody>
                  <a:tcPr marL="3009" marR="3009" marT="3009" marB="0" anchor="b"/>
                </a:tc>
              </a:tr>
              <a:tr h="212966">
                <a:tc>
                  <a:txBody>
                    <a:bodyPr/>
                    <a:lstStyle/>
                    <a:p>
                      <a:pPr algn="l" fontAlgn="b"/>
                      <a:r>
                        <a:rPr lang="sv-SE" sz="1400" u="none" strike="noStrike">
                          <a:effectLst/>
                        </a:rPr>
                        <a:t>Elsa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Brandt</a:t>
                      </a:r>
                      <a:endParaRPr lang="sv-SE" sz="1400" b="0" i="0" u="none" strike="noStrike">
                        <a:solidFill>
                          <a:srgbClr val="000000"/>
                        </a:solidFill>
                        <a:effectLst/>
                        <a:latin typeface="Calibri" panose="020F0502020204030204" pitchFamily="34" charset="0"/>
                      </a:endParaRPr>
                    </a:p>
                  </a:txBody>
                  <a:tcPr marL="3009" marR="3009" marT="3009" marB="0" anchor="b"/>
                </a:tc>
              </a:tr>
              <a:tr h="212966">
                <a:tc>
                  <a:txBody>
                    <a:bodyPr/>
                    <a:lstStyle/>
                    <a:p>
                      <a:pPr algn="l" fontAlgn="b"/>
                      <a:r>
                        <a:rPr lang="sv-SE" sz="1400" u="none" strike="noStrike">
                          <a:effectLst/>
                        </a:rPr>
                        <a:t>Aron</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Broman</a:t>
                      </a:r>
                      <a:endParaRPr lang="sv-SE" sz="1400" b="0" i="0" u="none" strike="noStrike">
                        <a:solidFill>
                          <a:srgbClr val="000000"/>
                        </a:solidFill>
                        <a:effectLst/>
                        <a:latin typeface="Calibri" panose="020F0502020204030204" pitchFamily="34" charset="0"/>
                      </a:endParaRPr>
                    </a:p>
                  </a:txBody>
                  <a:tcPr marL="3009" marR="3009" marT="3009" marB="0" anchor="b"/>
                </a:tc>
              </a:tr>
              <a:tr h="212966">
                <a:tc>
                  <a:txBody>
                    <a:bodyPr/>
                    <a:lstStyle/>
                    <a:p>
                      <a:pPr algn="l" fontAlgn="b"/>
                      <a:r>
                        <a:rPr lang="sv-SE" sz="1400" u="none" strike="noStrike">
                          <a:effectLst/>
                        </a:rPr>
                        <a:t>Love</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Bylund</a:t>
                      </a:r>
                      <a:endParaRPr lang="sv-SE" sz="1400" b="0" i="0" u="none" strike="noStrike">
                        <a:solidFill>
                          <a:srgbClr val="000000"/>
                        </a:solidFill>
                        <a:effectLst/>
                        <a:latin typeface="Calibri" panose="020F0502020204030204" pitchFamily="34" charset="0"/>
                      </a:endParaRPr>
                    </a:p>
                  </a:txBody>
                  <a:tcPr marL="3009" marR="3009" marT="3009" marB="0" anchor="b"/>
                </a:tc>
              </a:tr>
              <a:tr h="212966">
                <a:tc>
                  <a:txBody>
                    <a:bodyPr/>
                    <a:lstStyle/>
                    <a:p>
                      <a:pPr algn="l" fontAlgn="b"/>
                      <a:r>
                        <a:rPr lang="sv-SE" sz="1400" u="none" strike="noStrike">
                          <a:effectLst/>
                        </a:rPr>
                        <a:t>Olle</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Dalin</a:t>
                      </a:r>
                      <a:endParaRPr lang="sv-SE" sz="1400" b="0" i="0" u="none" strike="noStrike">
                        <a:solidFill>
                          <a:srgbClr val="000000"/>
                        </a:solidFill>
                        <a:effectLst/>
                        <a:latin typeface="Calibri" panose="020F0502020204030204" pitchFamily="34" charset="0"/>
                      </a:endParaRPr>
                    </a:p>
                  </a:txBody>
                  <a:tcPr marL="3009" marR="3009" marT="3009" marB="0" anchor="b"/>
                </a:tc>
              </a:tr>
              <a:tr h="319076">
                <a:tc>
                  <a:txBody>
                    <a:bodyPr/>
                    <a:lstStyle/>
                    <a:p>
                      <a:pPr algn="l" fontAlgn="b"/>
                      <a:r>
                        <a:rPr lang="sv-SE" sz="1400" u="none" strike="noStrike">
                          <a:effectLst/>
                        </a:rPr>
                        <a:t>Lovisa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Dufva</a:t>
                      </a:r>
                      <a:endParaRPr lang="sv-SE" sz="1400" b="0" i="0" u="none" strike="noStrike">
                        <a:solidFill>
                          <a:srgbClr val="000000"/>
                        </a:solidFill>
                        <a:effectLst/>
                        <a:latin typeface="Calibri" panose="020F0502020204030204" pitchFamily="34" charset="0"/>
                      </a:endParaRPr>
                    </a:p>
                  </a:txBody>
                  <a:tcPr marL="3009" marR="3009" marT="3009" marB="0" anchor="b"/>
                </a:tc>
              </a:tr>
              <a:tr h="478239">
                <a:tc>
                  <a:txBody>
                    <a:bodyPr/>
                    <a:lstStyle/>
                    <a:p>
                      <a:pPr algn="l" fontAlgn="b"/>
                      <a:r>
                        <a:rPr lang="sv-SE" sz="1400" u="none" strike="noStrike">
                          <a:effectLst/>
                        </a:rPr>
                        <a:t>Alexander</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Dyberg</a:t>
                      </a:r>
                      <a:endParaRPr lang="sv-SE" sz="1400" b="0" i="0" u="none" strike="noStrike">
                        <a:solidFill>
                          <a:srgbClr val="000000"/>
                        </a:solidFill>
                        <a:effectLst/>
                        <a:latin typeface="Calibri" panose="020F0502020204030204" pitchFamily="34" charset="0"/>
                      </a:endParaRPr>
                    </a:p>
                  </a:txBody>
                  <a:tcPr marL="3009" marR="3009" marT="3009" marB="0" anchor="b"/>
                </a:tc>
              </a:tr>
              <a:tr h="372130">
                <a:tc>
                  <a:txBody>
                    <a:bodyPr/>
                    <a:lstStyle/>
                    <a:p>
                      <a:pPr algn="l" fontAlgn="b"/>
                      <a:r>
                        <a:rPr lang="sv-SE" sz="1400" u="none" strike="noStrike">
                          <a:effectLst/>
                        </a:rPr>
                        <a:t>Felicia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Eliasson</a:t>
                      </a:r>
                      <a:endParaRPr lang="sv-SE" sz="1400" b="0" i="0" u="none" strike="noStrike">
                        <a:solidFill>
                          <a:srgbClr val="000000"/>
                        </a:solidFill>
                        <a:effectLst/>
                        <a:latin typeface="Calibri" panose="020F0502020204030204" pitchFamily="34" charset="0"/>
                      </a:endParaRPr>
                    </a:p>
                  </a:txBody>
                  <a:tcPr marL="3009" marR="3009" marT="3009" marB="0" anchor="b"/>
                </a:tc>
              </a:tr>
              <a:tr h="266021">
                <a:tc>
                  <a:txBody>
                    <a:bodyPr/>
                    <a:lstStyle/>
                    <a:p>
                      <a:pPr algn="l" fontAlgn="b"/>
                      <a:r>
                        <a:rPr lang="sv-SE" sz="1400" u="none" strike="noStrike">
                          <a:effectLst/>
                        </a:rPr>
                        <a:t>Karin</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Emilsdotter</a:t>
                      </a:r>
                      <a:endParaRPr lang="sv-SE" sz="1400" b="0" i="0" u="none" strike="noStrike">
                        <a:solidFill>
                          <a:srgbClr val="000000"/>
                        </a:solidFill>
                        <a:effectLst/>
                        <a:latin typeface="Calibri" panose="020F0502020204030204" pitchFamily="34" charset="0"/>
                      </a:endParaRPr>
                    </a:p>
                  </a:txBody>
                  <a:tcPr marL="3009" marR="3009" marT="3009" marB="0" anchor="b"/>
                </a:tc>
              </a:tr>
              <a:tr h="266021">
                <a:tc>
                  <a:txBody>
                    <a:bodyPr/>
                    <a:lstStyle/>
                    <a:p>
                      <a:pPr algn="l" fontAlgn="b"/>
                      <a:r>
                        <a:rPr lang="sv-SE" sz="1400" u="none" strike="noStrike">
                          <a:effectLst/>
                        </a:rPr>
                        <a:t>Arvid</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Eriksson</a:t>
                      </a:r>
                      <a:endParaRPr lang="sv-SE" sz="1400" b="0" i="0" u="none" strike="noStrike">
                        <a:solidFill>
                          <a:srgbClr val="000000"/>
                        </a:solidFill>
                        <a:effectLst/>
                        <a:latin typeface="Calibri" panose="020F0502020204030204" pitchFamily="34" charset="0"/>
                      </a:endParaRPr>
                    </a:p>
                  </a:txBody>
                  <a:tcPr marL="3009" marR="3009" marT="3009" marB="0" anchor="b"/>
                </a:tc>
              </a:tr>
              <a:tr h="212966">
                <a:tc>
                  <a:txBody>
                    <a:bodyPr/>
                    <a:lstStyle/>
                    <a:p>
                      <a:pPr algn="l" fontAlgn="b"/>
                      <a:r>
                        <a:rPr lang="sv-SE" sz="1400" u="none" strike="noStrike">
                          <a:effectLst/>
                        </a:rPr>
                        <a:t>Axel</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Eriksson</a:t>
                      </a:r>
                      <a:endParaRPr lang="sv-SE" sz="1400" b="0" i="0" u="none" strike="noStrike">
                        <a:solidFill>
                          <a:srgbClr val="000000"/>
                        </a:solidFill>
                        <a:effectLst/>
                        <a:latin typeface="Calibri" panose="020F0502020204030204" pitchFamily="34" charset="0"/>
                      </a:endParaRPr>
                    </a:p>
                  </a:txBody>
                  <a:tcPr marL="3009" marR="3009" marT="3009" marB="0" anchor="b"/>
                </a:tc>
              </a:tr>
              <a:tr h="266021">
                <a:tc>
                  <a:txBody>
                    <a:bodyPr/>
                    <a:lstStyle/>
                    <a:p>
                      <a:pPr algn="l" fontAlgn="b"/>
                      <a:r>
                        <a:rPr lang="sv-SE" sz="1400" u="none" strike="noStrike">
                          <a:effectLst/>
                        </a:rPr>
                        <a:t>Oskar</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Erlandsson</a:t>
                      </a:r>
                      <a:endParaRPr lang="sv-SE" sz="1400" b="0" i="0" u="none" strike="noStrike">
                        <a:solidFill>
                          <a:srgbClr val="000000"/>
                        </a:solidFill>
                        <a:effectLst/>
                        <a:latin typeface="Calibri" panose="020F0502020204030204" pitchFamily="34" charset="0"/>
                      </a:endParaRPr>
                    </a:p>
                  </a:txBody>
                  <a:tcPr marL="3009" marR="3009" marT="3009" marB="0" anchor="b"/>
                </a:tc>
              </a:tr>
              <a:tr h="212966">
                <a:tc>
                  <a:txBody>
                    <a:bodyPr/>
                    <a:lstStyle/>
                    <a:p>
                      <a:pPr algn="l" fontAlgn="b"/>
                      <a:r>
                        <a:rPr lang="sv-SE" sz="1400" u="none" strike="noStrike">
                          <a:effectLst/>
                        </a:rPr>
                        <a:t>Alva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Ersson</a:t>
                      </a:r>
                      <a:endParaRPr lang="sv-SE" sz="1400" b="0" i="0" u="none" strike="noStrike">
                        <a:solidFill>
                          <a:srgbClr val="000000"/>
                        </a:solidFill>
                        <a:effectLst/>
                        <a:latin typeface="Calibri" panose="020F0502020204030204" pitchFamily="34" charset="0"/>
                      </a:endParaRPr>
                    </a:p>
                  </a:txBody>
                  <a:tcPr marL="3009" marR="3009" marT="3009" marB="0" anchor="b"/>
                </a:tc>
              </a:tr>
              <a:tr h="266021">
                <a:tc>
                  <a:txBody>
                    <a:bodyPr/>
                    <a:lstStyle/>
                    <a:p>
                      <a:pPr algn="l" fontAlgn="b"/>
                      <a:r>
                        <a:rPr lang="sv-SE" sz="1400" u="none" strike="noStrike">
                          <a:effectLst/>
                        </a:rPr>
                        <a:t>Milla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Forkeus</a:t>
                      </a:r>
                      <a:endParaRPr lang="sv-SE" sz="1400" b="0" i="0" u="none" strike="noStrike">
                        <a:solidFill>
                          <a:srgbClr val="000000"/>
                        </a:solidFill>
                        <a:effectLst/>
                        <a:latin typeface="Calibri" panose="020F0502020204030204" pitchFamily="34" charset="0"/>
                      </a:endParaRPr>
                    </a:p>
                  </a:txBody>
                  <a:tcPr marL="3009" marR="3009" marT="3009" marB="0" anchor="b"/>
                </a:tc>
              </a:tr>
              <a:tr h="266021">
                <a:tc>
                  <a:txBody>
                    <a:bodyPr/>
                    <a:lstStyle/>
                    <a:p>
                      <a:pPr algn="l" fontAlgn="b"/>
                      <a:r>
                        <a:rPr lang="sv-SE" sz="1400" u="none" strike="noStrike">
                          <a:effectLst/>
                        </a:rPr>
                        <a:t>Julia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Forsgren</a:t>
                      </a:r>
                      <a:endParaRPr lang="sv-SE" sz="1400" b="0" i="0" u="none" strike="noStrike">
                        <a:solidFill>
                          <a:srgbClr val="000000"/>
                        </a:solidFill>
                        <a:effectLst/>
                        <a:latin typeface="Calibri" panose="020F0502020204030204" pitchFamily="34" charset="0"/>
                      </a:endParaRPr>
                    </a:p>
                  </a:txBody>
                  <a:tcPr marL="3009" marR="3009" marT="3009" marB="0" anchor="b"/>
                </a:tc>
              </a:tr>
              <a:tr h="319076">
                <a:tc>
                  <a:txBody>
                    <a:bodyPr/>
                    <a:lstStyle/>
                    <a:p>
                      <a:pPr algn="l" fontAlgn="b"/>
                      <a:r>
                        <a:rPr lang="sv-SE" sz="1400" u="none" strike="noStrike">
                          <a:effectLst/>
                        </a:rPr>
                        <a:t>Emelie</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Forslund</a:t>
                      </a:r>
                      <a:endParaRPr lang="sv-SE" sz="1400" b="0" i="0" u="none" strike="noStrike">
                        <a:solidFill>
                          <a:srgbClr val="000000"/>
                        </a:solidFill>
                        <a:effectLst/>
                        <a:latin typeface="Calibri" panose="020F0502020204030204" pitchFamily="34" charset="0"/>
                      </a:endParaRPr>
                    </a:p>
                  </a:txBody>
                  <a:tcPr marL="3009" marR="3009" marT="3009" marB="0" anchor="b"/>
                </a:tc>
              </a:tr>
              <a:tr h="212966">
                <a:tc>
                  <a:txBody>
                    <a:bodyPr/>
                    <a:lstStyle/>
                    <a:p>
                      <a:pPr algn="l" fontAlgn="b"/>
                      <a:r>
                        <a:rPr lang="sv-SE" sz="1400" u="none" strike="noStrike">
                          <a:effectLst/>
                        </a:rPr>
                        <a:t>Olle</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dirty="0">
                          <a:effectLst/>
                        </a:rPr>
                        <a:t>Gahnshag</a:t>
                      </a:r>
                      <a:endParaRPr lang="sv-SE" sz="1400" b="0" i="0" u="none" strike="noStrike" dirty="0">
                        <a:solidFill>
                          <a:srgbClr val="000000"/>
                        </a:solidFill>
                        <a:effectLst/>
                        <a:latin typeface="Calibri" panose="020F0502020204030204" pitchFamily="34" charset="0"/>
                      </a:endParaRPr>
                    </a:p>
                  </a:txBody>
                  <a:tcPr marL="3009" marR="3009" marT="3009" marB="0" anchor="b"/>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3760907851"/>
              </p:ext>
            </p:extLst>
          </p:nvPr>
        </p:nvGraphicFramePr>
        <p:xfrm>
          <a:off x="182880" y="618318"/>
          <a:ext cx="2891246" cy="5952170"/>
        </p:xfrm>
        <a:graphic>
          <a:graphicData uri="http://schemas.openxmlformats.org/drawingml/2006/table">
            <a:tbl>
              <a:tblPr>
                <a:tableStyleId>{5C22544A-7EE6-4342-B048-85BDC9FD1C3A}</a:tableStyleId>
              </a:tblPr>
              <a:tblGrid>
                <a:gridCol w="1043292"/>
                <a:gridCol w="1847954"/>
              </a:tblGrid>
              <a:tr h="237407">
                <a:tc>
                  <a:txBody>
                    <a:bodyPr/>
                    <a:lstStyle/>
                    <a:p>
                      <a:pPr algn="l" fontAlgn="b"/>
                      <a:r>
                        <a:rPr lang="sv-SE" sz="1400" u="none" strike="noStrike" dirty="0">
                          <a:effectLst/>
                        </a:rPr>
                        <a:t>Emma</a:t>
                      </a:r>
                      <a:endParaRPr lang="sv-SE" sz="1400" b="0" i="0" u="none" strike="noStrike" dirty="0">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Alfredsson</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Axel</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dirty="0">
                          <a:effectLst/>
                        </a:rPr>
                        <a:t>Andersson</a:t>
                      </a:r>
                      <a:endParaRPr lang="sv-SE" sz="1400" b="0" i="0" u="none" strike="noStrike" dirty="0">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Johanna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Berg</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Anja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Berger</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Moa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Bergqvist</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Moa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Birkebæk</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Oskar</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Björk</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Nils</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Blomberg</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dirty="0">
                          <a:effectLst/>
                        </a:rPr>
                        <a:t>Elsa</a:t>
                      </a:r>
                      <a:endParaRPr lang="sv-SE" sz="1400" b="0" i="0" u="none" strike="noStrike" dirty="0">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Brandt</a:t>
                      </a:r>
                      <a:endParaRPr lang="sv-SE" sz="1400" b="0" i="0" u="none" strike="noStrike">
                        <a:solidFill>
                          <a:srgbClr val="000000"/>
                        </a:solidFill>
                        <a:effectLst/>
                        <a:latin typeface="Calibri" panose="020F0502020204030204" pitchFamily="34" charset="0"/>
                      </a:endParaRPr>
                    </a:p>
                  </a:txBody>
                  <a:tcPr marL="3009" marR="3009" marT="3009" marB="0" anchor="b"/>
                </a:tc>
              </a:tr>
              <a:tr h="375388">
                <a:tc>
                  <a:txBody>
                    <a:bodyPr/>
                    <a:lstStyle/>
                    <a:p>
                      <a:pPr algn="l" fontAlgn="b"/>
                      <a:r>
                        <a:rPr lang="sv-SE" sz="1400" u="none" strike="noStrike">
                          <a:effectLst/>
                        </a:rPr>
                        <a:t>Aron</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Broman</a:t>
                      </a:r>
                      <a:endParaRPr lang="sv-SE" sz="1400" b="0" i="0" u="none" strike="noStrike">
                        <a:solidFill>
                          <a:srgbClr val="000000"/>
                        </a:solidFill>
                        <a:effectLst/>
                        <a:latin typeface="Calibri" panose="020F0502020204030204" pitchFamily="34" charset="0"/>
                      </a:endParaRPr>
                    </a:p>
                  </a:txBody>
                  <a:tcPr marL="3009" marR="3009" marT="3009" marB="0" anchor="b"/>
                </a:tc>
              </a:tr>
              <a:tr h="269027">
                <a:tc>
                  <a:txBody>
                    <a:bodyPr/>
                    <a:lstStyle/>
                    <a:p>
                      <a:pPr algn="l" fontAlgn="b"/>
                      <a:r>
                        <a:rPr lang="sv-SE" sz="1400" u="none" strike="noStrike">
                          <a:effectLst/>
                        </a:rPr>
                        <a:t>Love</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Bylund</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Olle</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Dalin</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dirty="0">
                          <a:effectLst/>
                        </a:rPr>
                        <a:t>Lovisa</a:t>
                      </a:r>
                      <a:endParaRPr lang="sv-SE" sz="1400" b="0" i="0" u="none" strike="noStrike" dirty="0">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Dufva</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Alexander</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Dyberg</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Felicia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Eliasson</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Karin</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Emilsdotter</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Arvid</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Eriksson</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Axel</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Eriksson</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Oskar</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Erlandsson</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Alva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Ersson</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Milla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Forkeus</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Julia</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Forsgren</a:t>
                      </a:r>
                      <a:endParaRPr lang="sv-SE" sz="1400" b="0" i="0" u="none" strike="noStrike">
                        <a:solidFill>
                          <a:srgbClr val="000000"/>
                        </a:solidFill>
                        <a:effectLst/>
                        <a:latin typeface="Calibri" panose="020F0502020204030204" pitchFamily="34" charset="0"/>
                      </a:endParaRPr>
                    </a:p>
                  </a:txBody>
                  <a:tcPr marL="3009" marR="3009" marT="3009" marB="0" anchor="b"/>
                </a:tc>
              </a:tr>
              <a:tr h="322208">
                <a:tc>
                  <a:txBody>
                    <a:bodyPr/>
                    <a:lstStyle/>
                    <a:p>
                      <a:pPr algn="l" fontAlgn="b"/>
                      <a:r>
                        <a:rPr lang="sv-SE" sz="1400" u="none" strike="noStrike">
                          <a:effectLst/>
                        </a:rPr>
                        <a:t>Emelie</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a:effectLst/>
                        </a:rPr>
                        <a:t>Forslund</a:t>
                      </a:r>
                      <a:endParaRPr lang="sv-SE" sz="1400" b="0" i="0" u="none" strike="noStrike">
                        <a:solidFill>
                          <a:srgbClr val="000000"/>
                        </a:solidFill>
                        <a:effectLst/>
                        <a:latin typeface="Calibri" panose="020F0502020204030204" pitchFamily="34" charset="0"/>
                      </a:endParaRPr>
                    </a:p>
                  </a:txBody>
                  <a:tcPr marL="3009" marR="3009" marT="3009" marB="0" anchor="b"/>
                </a:tc>
              </a:tr>
              <a:tr h="237407">
                <a:tc>
                  <a:txBody>
                    <a:bodyPr/>
                    <a:lstStyle/>
                    <a:p>
                      <a:pPr algn="l" fontAlgn="b"/>
                      <a:r>
                        <a:rPr lang="sv-SE" sz="1400" u="none" strike="noStrike">
                          <a:effectLst/>
                        </a:rPr>
                        <a:t>Olle</a:t>
                      </a:r>
                      <a:endParaRPr lang="sv-SE" sz="1400" b="0" i="0" u="none" strike="noStrike">
                        <a:solidFill>
                          <a:srgbClr val="000000"/>
                        </a:solidFill>
                        <a:effectLst/>
                        <a:latin typeface="Calibri" panose="020F0502020204030204" pitchFamily="34" charset="0"/>
                      </a:endParaRPr>
                    </a:p>
                  </a:txBody>
                  <a:tcPr marL="3009" marR="3009" marT="3009" marB="0" anchor="b"/>
                </a:tc>
                <a:tc>
                  <a:txBody>
                    <a:bodyPr/>
                    <a:lstStyle/>
                    <a:p>
                      <a:pPr algn="l" fontAlgn="b"/>
                      <a:r>
                        <a:rPr lang="sv-SE" sz="1400" u="none" strike="noStrike" dirty="0">
                          <a:effectLst/>
                        </a:rPr>
                        <a:t>Gahnshag</a:t>
                      </a:r>
                      <a:endParaRPr lang="sv-SE" sz="1400" b="0" i="0" u="none" strike="noStrike" dirty="0">
                        <a:solidFill>
                          <a:srgbClr val="000000"/>
                        </a:solidFill>
                        <a:effectLst/>
                        <a:latin typeface="Calibri" panose="020F0502020204030204" pitchFamily="34" charset="0"/>
                      </a:endParaRPr>
                    </a:p>
                  </a:txBody>
                  <a:tcPr marL="3009" marR="3009" marT="3009" marB="0" anchor="b"/>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1294803366"/>
              </p:ext>
            </p:extLst>
          </p:nvPr>
        </p:nvGraphicFramePr>
        <p:xfrm>
          <a:off x="3213462" y="618306"/>
          <a:ext cx="2786743" cy="6189587"/>
        </p:xfrm>
        <a:graphic>
          <a:graphicData uri="http://schemas.openxmlformats.org/drawingml/2006/table">
            <a:tbl>
              <a:tblPr>
                <a:tableStyleId>{5C22544A-7EE6-4342-B048-85BDC9FD1C3A}</a:tableStyleId>
              </a:tblPr>
              <a:tblGrid>
                <a:gridCol w="1030155"/>
                <a:gridCol w="1756588"/>
              </a:tblGrid>
              <a:tr h="245391">
                <a:tc>
                  <a:txBody>
                    <a:bodyPr/>
                    <a:lstStyle/>
                    <a:p>
                      <a:pPr algn="l" fontAlgn="b"/>
                      <a:r>
                        <a:rPr lang="sv-SE" sz="1400" u="none" strike="noStrike" dirty="0">
                          <a:effectLst/>
                        </a:rPr>
                        <a:t>Julia</a:t>
                      </a:r>
                      <a:endParaRPr lang="sv-SE" sz="1400" b="0" i="0" u="none" strike="noStrike" dirty="0">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Hagelberg Nordahl</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Kajsa</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dirty="0">
                          <a:effectLst/>
                        </a:rPr>
                        <a:t>Hall</a:t>
                      </a:r>
                      <a:endParaRPr lang="sv-SE" sz="1400" b="0" i="0" u="none" strike="noStrike" dirty="0">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Rasmus</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Hedar</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Elsa</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Hedin</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Axel</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Hejdenberg</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Noa</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Helgars</a:t>
                      </a:r>
                      <a:endParaRPr lang="sv-SE" sz="1400" b="0" i="0" u="none" strike="noStrike">
                        <a:solidFill>
                          <a:srgbClr val="000000"/>
                        </a:solidFill>
                        <a:effectLst/>
                        <a:latin typeface="Calibri" panose="020F0502020204030204" pitchFamily="34" charset="0"/>
                      </a:endParaRPr>
                    </a:p>
                  </a:txBody>
                  <a:tcPr marL="3079" marR="3079" marT="3079" marB="0" anchor="b"/>
                </a:tc>
              </a:tr>
              <a:tr h="300203">
                <a:tc>
                  <a:txBody>
                    <a:bodyPr/>
                    <a:lstStyle/>
                    <a:p>
                      <a:pPr algn="l" fontAlgn="b"/>
                      <a:r>
                        <a:rPr lang="sv-SE" sz="1400" u="none" strike="noStrike">
                          <a:effectLst/>
                        </a:rPr>
                        <a:t>Nadine</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Huss Landström</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Sanna</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Hörnell</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Victor</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Hörnquist</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Lisa</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Hörnqvist</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Alfred</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Jeppsson</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Helmer</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Jöhnemark</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Elsa</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Kaipe</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Alva</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Karlsson</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Casper</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Karlsson</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Sofie</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Karlsson Holmer</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Vigor</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Kjellman</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Mattias</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Larsson</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Wilma</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Larsson</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Elias</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Ljungdell</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Annie</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Lund</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Frida</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Melin</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Anja</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Mickelson</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Nelly</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a:effectLst/>
                        </a:rPr>
                        <a:t>Mårtensson</a:t>
                      </a:r>
                      <a:endParaRPr lang="sv-SE" sz="1400" b="0" i="0" u="none" strike="noStrike">
                        <a:solidFill>
                          <a:srgbClr val="000000"/>
                        </a:solidFill>
                        <a:effectLst/>
                        <a:latin typeface="Calibri" panose="020F0502020204030204" pitchFamily="34" charset="0"/>
                      </a:endParaRPr>
                    </a:p>
                  </a:txBody>
                  <a:tcPr marL="3079" marR="3079" marT="3079" marB="0" anchor="b"/>
                </a:tc>
              </a:tr>
              <a:tr h="245391">
                <a:tc>
                  <a:txBody>
                    <a:bodyPr/>
                    <a:lstStyle/>
                    <a:p>
                      <a:pPr algn="l" fontAlgn="b"/>
                      <a:r>
                        <a:rPr lang="sv-SE" sz="1400" u="none" strike="noStrike">
                          <a:effectLst/>
                        </a:rPr>
                        <a:t>LINUS</a:t>
                      </a:r>
                      <a:endParaRPr lang="sv-SE" sz="1400" b="0" i="0" u="none" strike="noStrike">
                        <a:solidFill>
                          <a:srgbClr val="000000"/>
                        </a:solidFill>
                        <a:effectLst/>
                        <a:latin typeface="Calibri" panose="020F0502020204030204" pitchFamily="34" charset="0"/>
                      </a:endParaRPr>
                    </a:p>
                  </a:txBody>
                  <a:tcPr marL="3079" marR="3079" marT="3079" marB="0" anchor="b"/>
                </a:tc>
                <a:tc>
                  <a:txBody>
                    <a:bodyPr/>
                    <a:lstStyle/>
                    <a:p>
                      <a:pPr algn="l" fontAlgn="b"/>
                      <a:r>
                        <a:rPr lang="sv-SE" sz="1400" u="none" strike="noStrike" dirty="0">
                          <a:effectLst/>
                        </a:rPr>
                        <a:t>NILSSON</a:t>
                      </a:r>
                      <a:endParaRPr lang="sv-SE" sz="1400" b="0" i="0" u="none" strike="noStrike" dirty="0">
                        <a:solidFill>
                          <a:srgbClr val="000000"/>
                        </a:solidFill>
                        <a:effectLst/>
                        <a:latin typeface="Calibri" panose="020F0502020204030204" pitchFamily="34" charset="0"/>
                      </a:endParaRPr>
                    </a:p>
                  </a:txBody>
                  <a:tcPr marL="3079" marR="3079" marT="3079" marB="0" anchor="b"/>
                </a:tc>
              </a:tr>
            </a:tbl>
          </a:graphicData>
        </a:graphic>
      </p:graphicFrame>
      <p:graphicFrame>
        <p:nvGraphicFramePr>
          <p:cNvPr id="9" name="Table 8"/>
          <p:cNvGraphicFramePr>
            <a:graphicFrameLocks noGrp="1"/>
          </p:cNvGraphicFramePr>
          <p:nvPr>
            <p:extLst>
              <p:ext uri="{D42A27DB-BD31-4B8C-83A1-F6EECF244321}">
                <p14:modId xmlns:p14="http://schemas.microsoft.com/office/powerpoint/2010/main" val="2539638120"/>
              </p:ext>
            </p:extLst>
          </p:nvPr>
        </p:nvGraphicFramePr>
        <p:xfrm>
          <a:off x="6178731" y="613632"/>
          <a:ext cx="2299062" cy="6213122"/>
        </p:xfrm>
        <a:graphic>
          <a:graphicData uri="http://schemas.openxmlformats.org/drawingml/2006/table">
            <a:tbl>
              <a:tblPr>
                <a:tableStyleId>{5C22544A-7EE6-4342-B048-85BDC9FD1C3A}</a:tableStyleId>
              </a:tblPr>
              <a:tblGrid>
                <a:gridCol w="829603"/>
                <a:gridCol w="1469459"/>
              </a:tblGrid>
              <a:tr h="296425">
                <a:tc>
                  <a:txBody>
                    <a:bodyPr/>
                    <a:lstStyle/>
                    <a:p>
                      <a:pPr algn="l" fontAlgn="b"/>
                      <a:r>
                        <a:rPr lang="sv-SE" sz="1400" u="none" strike="noStrike">
                          <a:effectLst/>
                        </a:rPr>
                        <a:t>Hugo</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Nordlander</a:t>
                      </a:r>
                      <a:endParaRPr lang="sv-SE" sz="1400" b="0" i="0" u="none" strike="noStrike">
                        <a:solidFill>
                          <a:srgbClr val="000000"/>
                        </a:solidFill>
                        <a:effectLst/>
                        <a:latin typeface="Calibri" panose="020F0502020204030204" pitchFamily="34" charset="0"/>
                      </a:endParaRPr>
                    </a:p>
                  </a:txBody>
                  <a:tcPr marL="3233" marR="3233" marT="3233" marB="0" anchor="b"/>
                </a:tc>
              </a:tr>
              <a:tr h="296425">
                <a:tc>
                  <a:txBody>
                    <a:bodyPr/>
                    <a:lstStyle/>
                    <a:p>
                      <a:pPr algn="l" fontAlgn="b"/>
                      <a:r>
                        <a:rPr lang="sv-SE" sz="1400" u="none" strike="noStrike">
                          <a:effectLst/>
                        </a:rPr>
                        <a:t>Simon</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Nordlander</a:t>
                      </a:r>
                      <a:endParaRPr lang="sv-SE" sz="1400" b="0" i="0" u="none" strike="noStrike">
                        <a:solidFill>
                          <a:srgbClr val="000000"/>
                        </a:solidFill>
                        <a:effectLst/>
                        <a:latin typeface="Calibri" panose="020F0502020204030204" pitchFamily="34" charset="0"/>
                      </a:endParaRPr>
                    </a:p>
                  </a:txBody>
                  <a:tcPr marL="3233" marR="3233" marT="3233" marB="0" anchor="b"/>
                </a:tc>
              </a:tr>
              <a:tr h="223393">
                <a:tc>
                  <a:txBody>
                    <a:bodyPr/>
                    <a:lstStyle/>
                    <a:p>
                      <a:pPr algn="l" fontAlgn="b"/>
                      <a:r>
                        <a:rPr lang="sv-SE" sz="1400" u="none" strike="noStrike">
                          <a:effectLst/>
                        </a:rPr>
                        <a:t>Clara</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Nordström</a:t>
                      </a:r>
                      <a:endParaRPr lang="sv-SE" sz="1400" b="0" i="0" u="none" strike="noStrike">
                        <a:solidFill>
                          <a:srgbClr val="000000"/>
                        </a:solidFill>
                        <a:effectLst/>
                        <a:latin typeface="Calibri" panose="020F0502020204030204" pitchFamily="34" charset="0"/>
                      </a:endParaRPr>
                    </a:p>
                  </a:txBody>
                  <a:tcPr marL="3233" marR="3233" marT="3233" marB="0" anchor="b"/>
                </a:tc>
              </a:tr>
              <a:tr h="296425">
                <a:tc>
                  <a:txBody>
                    <a:bodyPr/>
                    <a:lstStyle/>
                    <a:p>
                      <a:pPr algn="l" fontAlgn="b"/>
                      <a:r>
                        <a:rPr lang="sv-SE" sz="1400" u="none" strike="noStrike">
                          <a:effectLst/>
                        </a:rPr>
                        <a:t>Julia</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Nordvall</a:t>
                      </a:r>
                      <a:endParaRPr lang="sv-SE" sz="1400" b="0" i="0" u="none" strike="noStrike">
                        <a:solidFill>
                          <a:srgbClr val="000000"/>
                        </a:solidFill>
                        <a:effectLst/>
                        <a:latin typeface="Calibri" panose="020F0502020204030204" pitchFamily="34" charset="0"/>
                      </a:endParaRPr>
                    </a:p>
                  </a:txBody>
                  <a:tcPr marL="3233" marR="3233" marT="3233" marB="0" anchor="b"/>
                </a:tc>
              </a:tr>
              <a:tr h="223393">
                <a:tc>
                  <a:txBody>
                    <a:bodyPr/>
                    <a:lstStyle/>
                    <a:p>
                      <a:pPr algn="l" fontAlgn="b"/>
                      <a:r>
                        <a:rPr lang="sv-SE" sz="1400" u="none" strike="noStrike">
                          <a:effectLst/>
                        </a:rPr>
                        <a:t>Olov</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Norin</a:t>
                      </a:r>
                      <a:endParaRPr lang="sv-SE" sz="1400" b="0" i="0" u="none" strike="noStrike">
                        <a:solidFill>
                          <a:srgbClr val="000000"/>
                        </a:solidFill>
                        <a:effectLst/>
                        <a:latin typeface="Calibri" panose="020F0502020204030204" pitchFamily="34" charset="0"/>
                      </a:endParaRPr>
                    </a:p>
                  </a:txBody>
                  <a:tcPr marL="3233" marR="3233" marT="3233" marB="0" anchor="b"/>
                </a:tc>
              </a:tr>
              <a:tr h="210305">
                <a:tc>
                  <a:txBody>
                    <a:bodyPr/>
                    <a:lstStyle/>
                    <a:p>
                      <a:pPr algn="l" fontAlgn="b"/>
                      <a:r>
                        <a:rPr lang="sv-SE" sz="1400" u="none" strike="noStrike">
                          <a:effectLst/>
                        </a:rPr>
                        <a:t>Alva</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Olá</a:t>
                      </a:r>
                      <a:endParaRPr lang="sv-SE" sz="1400" b="0" i="0" u="none" strike="noStrike">
                        <a:solidFill>
                          <a:srgbClr val="000000"/>
                        </a:solidFill>
                        <a:effectLst/>
                        <a:latin typeface="Calibri" panose="020F0502020204030204" pitchFamily="34" charset="0"/>
                      </a:endParaRPr>
                    </a:p>
                  </a:txBody>
                  <a:tcPr marL="3233" marR="3233" marT="3233" marB="0" anchor="b"/>
                </a:tc>
              </a:tr>
              <a:tr h="223393">
                <a:tc>
                  <a:txBody>
                    <a:bodyPr/>
                    <a:lstStyle/>
                    <a:p>
                      <a:pPr algn="l" fontAlgn="b"/>
                      <a:r>
                        <a:rPr lang="sv-SE" sz="1400" u="none" strike="noStrike">
                          <a:effectLst/>
                        </a:rPr>
                        <a:t>Elsa</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Palmberg</a:t>
                      </a:r>
                      <a:endParaRPr lang="sv-SE" sz="1400" b="0" i="0" u="none" strike="noStrike">
                        <a:solidFill>
                          <a:srgbClr val="000000"/>
                        </a:solidFill>
                        <a:effectLst/>
                        <a:latin typeface="Calibri" panose="020F0502020204030204" pitchFamily="34" charset="0"/>
                      </a:endParaRPr>
                    </a:p>
                  </a:txBody>
                  <a:tcPr marL="3233" marR="3233" marT="3233" marB="0" anchor="b"/>
                </a:tc>
              </a:tr>
              <a:tr h="223393">
                <a:tc>
                  <a:txBody>
                    <a:bodyPr/>
                    <a:lstStyle/>
                    <a:p>
                      <a:pPr algn="l" fontAlgn="b"/>
                      <a:r>
                        <a:rPr lang="sv-SE" sz="1400" u="none" strike="noStrike">
                          <a:effectLst/>
                        </a:rPr>
                        <a:t>Alva</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Perbo</a:t>
                      </a:r>
                      <a:endParaRPr lang="sv-SE" sz="1400" b="0" i="0" u="none" strike="noStrike">
                        <a:solidFill>
                          <a:srgbClr val="000000"/>
                        </a:solidFill>
                        <a:effectLst/>
                        <a:latin typeface="Calibri" panose="020F0502020204030204" pitchFamily="34" charset="0"/>
                      </a:endParaRPr>
                    </a:p>
                  </a:txBody>
                  <a:tcPr marL="3233" marR="3233" marT="3233" marB="0" anchor="b"/>
                </a:tc>
              </a:tr>
              <a:tr h="369458">
                <a:tc>
                  <a:txBody>
                    <a:bodyPr/>
                    <a:lstStyle/>
                    <a:p>
                      <a:pPr algn="l" fontAlgn="b"/>
                      <a:r>
                        <a:rPr lang="sv-SE" sz="1400" u="none" strike="noStrike">
                          <a:effectLst/>
                        </a:rPr>
                        <a:t>Matilda</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Pettersson</a:t>
                      </a:r>
                      <a:endParaRPr lang="sv-SE" sz="1400" b="0" i="0" u="none" strike="noStrike">
                        <a:solidFill>
                          <a:srgbClr val="000000"/>
                        </a:solidFill>
                        <a:effectLst/>
                        <a:latin typeface="Calibri" panose="020F0502020204030204" pitchFamily="34" charset="0"/>
                      </a:endParaRPr>
                    </a:p>
                  </a:txBody>
                  <a:tcPr marL="3233" marR="3233" marT="3233" marB="0" anchor="b"/>
                </a:tc>
              </a:tr>
              <a:tr h="296425">
                <a:tc>
                  <a:txBody>
                    <a:bodyPr/>
                    <a:lstStyle/>
                    <a:p>
                      <a:pPr algn="l" fontAlgn="b"/>
                      <a:r>
                        <a:rPr lang="sv-SE" sz="1400" u="none" strike="noStrike">
                          <a:effectLst/>
                        </a:rPr>
                        <a:t>Wilmer</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Rex</a:t>
                      </a:r>
                      <a:endParaRPr lang="sv-SE" sz="1400" b="0" i="0" u="none" strike="noStrike">
                        <a:solidFill>
                          <a:srgbClr val="000000"/>
                        </a:solidFill>
                        <a:effectLst/>
                        <a:latin typeface="Calibri" panose="020F0502020204030204" pitchFamily="34" charset="0"/>
                      </a:endParaRPr>
                    </a:p>
                  </a:txBody>
                  <a:tcPr marL="3233" marR="3233" marT="3233" marB="0" anchor="b"/>
                </a:tc>
              </a:tr>
              <a:tr h="369458">
                <a:tc>
                  <a:txBody>
                    <a:bodyPr/>
                    <a:lstStyle/>
                    <a:p>
                      <a:pPr algn="l" fontAlgn="b"/>
                      <a:r>
                        <a:rPr lang="sv-SE" sz="1400" u="none" strike="noStrike">
                          <a:effectLst/>
                        </a:rPr>
                        <a:t>Olle</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Ringi</a:t>
                      </a:r>
                      <a:endParaRPr lang="sv-SE" sz="1400" b="0" i="0" u="none" strike="noStrike">
                        <a:solidFill>
                          <a:srgbClr val="000000"/>
                        </a:solidFill>
                        <a:effectLst/>
                        <a:latin typeface="Calibri" panose="020F0502020204030204" pitchFamily="34" charset="0"/>
                      </a:endParaRPr>
                    </a:p>
                  </a:txBody>
                  <a:tcPr marL="3233" marR="3233" marT="3233" marB="0" anchor="b"/>
                </a:tc>
              </a:tr>
              <a:tr h="369458">
                <a:tc>
                  <a:txBody>
                    <a:bodyPr/>
                    <a:lstStyle/>
                    <a:p>
                      <a:pPr algn="l" fontAlgn="b"/>
                      <a:r>
                        <a:rPr lang="sv-SE" sz="1400" u="none" strike="noStrike">
                          <a:effectLst/>
                        </a:rPr>
                        <a:t>Alice</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Rytterstedt</a:t>
                      </a:r>
                      <a:endParaRPr lang="sv-SE" sz="1400" b="0" i="0" u="none" strike="noStrike">
                        <a:solidFill>
                          <a:srgbClr val="000000"/>
                        </a:solidFill>
                        <a:effectLst/>
                        <a:latin typeface="Calibri" panose="020F0502020204030204" pitchFamily="34" charset="0"/>
                      </a:endParaRPr>
                    </a:p>
                  </a:txBody>
                  <a:tcPr marL="3233" marR="3233" marT="3233" marB="0" anchor="b"/>
                </a:tc>
              </a:tr>
              <a:tr h="223393">
                <a:tc>
                  <a:txBody>
                    <a:bodyPr/>
                    <a:lstStyle/>
                    <a:p>
                      <a:pPr algn="l" fontAlgn="b"/>
                      <a:r>
                        <a:rPr lang="sv-SE" sz="1400" u="none" strike="noStrike">
                          <a:effectLst/>
                        </a:rPr>
                        <a:t>Yrsa</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Röjgård</a:t>
                      </a:r>
                      <a:endParaRPr lang="sv-SE" sz="1400" b="0" i="0" u="none" strike="noStrike">
                        <a:solidFill>
                          <a:srgbClr val="000000"/>
                        </a:solidFill>
                        <a:effectLst/>
                        <a:latin typeface="Calibri" panose="020F0502020204030204" pitchFamily="34" charset="0"/>
                      </a:endParaRPr>
                    </a:p>
                  </a:txBody>
                  <a:tcPr marL="3233" marR="3233" marT="3233" marB="0" anchor="b"/>
                </a:tc>
              </a:tr>
              <a:tr h="223393">
                <a:tc>
                  <a:txBody>
                    <a:bodyPr/>
                    <a:lstStyle/>
                    <a:p>
                      <a:pPr algn="l" fontAlgn="b"/>
                      <a:r>
                        <a:rPr lang="sv-SE" sz="1400" u="none" strike="noStrike">
                          <a:effectLst/>
                        </a:rPr>
                        <a:t>Carl</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Sandqvist</a:t>
                      </a:r>
                      <a:endParaRPr lang="sv-SE" sz="1400" b="0" i="0" u="none" strike="noStrike">
                        <a:solidFill>
                          <a:srgbClr val="000000"/>
                        </a:solidFill>
                        <a:effectLst/>
                        <a:latin typeface="Calibri" panose="020F0502020204030204" pitchFamily="34" charset="0"/>
                      </a:endParaRPr>
                    </a:p>
                  </a:txBody>
                  <a:tcPr marL="3233" marR="3233" marT="3233" marB="0" anchor="b"/>
                </a:tc>
              </a:tr>
              <a:tr h="210305">
                <a:tc>
                  <a:txBody>
                    <a:bodyPr/>
                    <a:lstStyle/>
                    <a:p>
                      <a:pPr algn="l" fontAlgn="b"/>
                      <a:r>
                        <a:rPr lang="sv-SE" sz="1400" u="none" strike="noStrike">
                          <a:effectLst/>
                        </a:rPr>
                        <a:t>Emil</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Seldén</a:t>
                      </a:r>
                      <a:endParaRPr lang="sv-SE" sz="1400" b="0" i="0" u="none" strike="noStrike">
                        <a:solidFill>
                          <a:srgbClr val="000000"/>
                        </a:solidFill>
                        <a:effectLst/>
                        <a:latin typeface="Calibri" panose="020F0502020204030204" pitchFamily="34" charset="0"/>
                      </a:endParaRPr>
                    </a:p>
                  </a:txBody>
                  <a:tcPr marL="3233" marR="3233" marT="3233" marB="0" anchor="b"/>
                </a:tc>
              </a:tr>
              <a:tr h="296425">
                <a:tc>
                  <a:txBody>
                    <a:bodyPr/>
                    <a:lstStyle/>
                    <a:p>
                      <a:pPr algn="l" fontAlgn="b"/>
                      <a:r>
                        <a:rPr lang="sv-SE" sz="1400" u="none" strike="noStrike">
                          <a:effectLst/>
                        </a:rPr>
                        <a:t>Emelie</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Svärd</a:t>
                      </a:r>
                      <a:endParaRPr lang="sv-SE" sz="1400" b="0" i="0" u="none" strike="noStrike">
                        <a:solidFill>
                          <a:srgbClr val="000000"/>
                        </a:solidFill>
                        <a:effectLst/>
                        <a:latin typeface="Calibri" panose="020F0502020204030204" pitchFamily="34" charset="0"/>
                      </a:endParaRPr>
                    </a:p>
                  </a:txBody>
                  <a:tcPr marL="3233" marR="3233" marT="3233" marB="0" anchor="b"/>
                </a:tc>
              </a:tr>
              <a:tr h="210305">
                <a:tc>
                  <a:txBody>
                    <a:bodyPr/>
                    <a:lstStyle/>
                    <a:p>
                      <a:pPr algn="l" fontAlgn="b"/>
                      <a:r>
                        <a:rPr lang="sv-SE" sz="1400" u="none" strike="noStrike">
                          <a:effectLst/>
                        </a:rPr>
                        <a:t>Wille</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Söderqvist</a:t>
                      </a:r>
                      <a:endParaRPr lang="sv-SE" sz="1400" b="0" i="0" u="none" strike="noStrike">
                        <a:solidFill>
                          <a:srgbClr val="000000"/>
                        </a:solidFill>
                        <a:effectLst/>
                        <a:latin typeface="Calibri" panose="020F0502020204030204" pitchFamily="34" charset="0"/>
                      </a:endParaRPr>
                    </a:p>
                  </a:txBody>
                  <a:tcPr marL="3233" marR="3233" marT="3233" marB="0" anchor="b"/>
                </a:tc>
              </a:tr>
              <a:tr h="223393">
                <a:tc>
                  <a:txBody>
                    <a:bodyPr/>
                    <a:lstStyle/>
                    <a:p>
                      <a:pPr algn="l" fontAlgn="b"/>
                      <a:r>
                        <a:rPr lang="sv-SE" sz="1400" u="none" strike="noStrike">
                          <a:effectLst/>
                        </a:rPr>
                        <a:t>Elsa</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Söllvander-Eklund</a:t>
                      </a:r>
                      <a:endParaRPr lang="sv-SE" sz="1400" b="0" i="0" u="none" strike="noStrike">
                        <a:solidFill>
                          <a:srgbClr val="000000"/>
                        </a:solidFill>
                        <a:effectLst/>
                        <a:latin typeface="Calibri" panose="020F0502020204030204" pitchFamily="34" charset="0"/>
                      </a:endParaRPr>
                    </a:p>
                  </a:txBody>
                  <a:tcPr marL="3233" marR="3233" marT="3233" marB="0" anchor="b"/>
                </a:tc>
              </a:tr>
              <a:tr h="296425">
                <a:tc>
                  <a:txBody>
                    <a:bodyPr/>
                    <a:lstStyle/>
                    <a:p>
                      <a:pPr algn="l" fontAlgn="b"/>
                      <a:r>
                        <a:rPr lang="sv-SE" sz="1400" u="none" strike="noStrike">
                          <a:effectLst/>
                        </a:rPr>
                        <a:t>Nils</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Wedman</a:t>
                      </a:r>
                      <a:endParaRPr lang="sv-SE" sz="1400" b="0" i="0" u="none" strike="noStrike">
                        <a:solidFill>
                          <a:srgbClr val="000000"/>
                        </a:solidFill>
                        <a:effectLst/>
                        <a:latin typeface="Calibri" panose="020F0502020204030204" pitchFamily="34" charset="0"/>
                      </a:endParaRPr>
                    </a:p>
                  </a:txBody>
                  <a:tcPr marL="3233" marR="3233" marT="3233" marB="0" anchor="b"/>
                </a:tc>
              </a:tr>
              <a:tr h="223393">
                <a:tc>
                  <a:txBody>
                    <a:bodyPr/>
                    <a:lstStyle/>
                    <a:p>
                      <a:pPr algn="l" fontAlgn="b"/>
                      <a:r>
                        <a:rPr lang="sv-SE" sz="1400" u="none" strike="noStrike">
                          <a:effectLst/>
                        </a:rPr>
                        <a:t>Elis</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Wiklund</a:t>
                      </a:r>
                      <a:endParaRPr lang="sv-SE" sz="1400" b="0" i="0" u="none" strike="noStrike">
                        <a:solidFill>
                          <a:srgbClr val="000000"/>
                        </a:solidFill>
                        <a:effectLst/>
                        <a:latin typeface="Calibri" panose="020F0502020204030204" pitchFamily="34" charset="0"/>
                      </a:endParaRPr>
                    </a:p>
                  </a:txBody>
                  <a:tcPr marL="3233" marR="3233" marT="3233" marB="0" anchor="b"/>
                </a:tc>
              </a:tr>
              <a:tr h="296425">
                <a:tc>
                  <a:txBody>
                    <a:bodyPr/>
                    <a:lstStyle/>
                    <a:p>
                      <a:pPr algn="l" fontAlgn="b"/>
                      <a:r>
                        <a:rPr lang="sv-SE" sz="1400" u="none" strike="noStrike">
                          <a:effectLst/>
                        </a:rPr>
                        <a:t>Elma</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Wikström</a:t>
                      </a:r>
                      <a:endParaRPr lang="sv-SE" sz="1400" b="0" i="0" u="none" strike="noStrike">
                        <a:solidFill>
                          <a:srgbClr val="000000"/>
                        </a:solidFill>
                        <a:effectLst/>
                        <a:latin typeface="Calibri" panose="020F0502020204030204" pitchFamily="34" charset="0"/>
                      </a:endParaRPr>
                    </a:p>
                  </a:txBody>
                  <a:tcPr marL="3233" marR="3233" marT="3233" marB="0" anchor="b"/>
                </a:tc>
              </a:tr>
              <a:tr h="296425">
                <a:tc>
                  <a:txBody>
                    <a:bodyPr/>
                    <a:lstStyle/>
                    <a:p>
                      <a:pPr algn="l" fontAlgn="b"/>
                      <a:r>
                        <a:rPr lang="sv-SE" sz="1400" u="none" strike="noStrike">
                          <a:effectLst/>
                        </a:rPr>
                        <a:t>Stella</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a:effectLst/>
                        </a:rPr>
                        <a:t>Älvegran</a:t>
                      </a:r>
                      <a:endParaRPr lang="sv-SE" sz="1400" b="0" i="0" u="none" strike="noStrike">
                        <a:solidFill>
                          <a:srgbClr val="000000"/>
                        </a:solidFill>
                        <a:effectLst/>
                        <a:latin typeface="Calibri" panose="020F0502020204030204" pitchFamily="34" charset="0"/>
                      </a:endParaRPr>
                    </a:p>
                  </a:txBody>
                  <a:tcPr marL="3233" marR="3233" marT="3233" marB="0" anchor="b"/>
                </a:tc>
              </a:tr>
              <a:tr h="296425">
                <a:tc>
                  <a:txBody>
                    <a:bodyPr/>
                    <a:lstStyle/>
                    <a:p>
                      <a:pPr algn="l" fontAlgn="b"/>
                      <a:r>
                        <a:rPr lang="sv-SE" sz="1400" u="none" strike="noStrike">
                          <a:effectLst/>
                        </a:rPr>
                        <a:t>Signe</a:t>
                      </a:r>
                      <a:endParaRPr lang="sv-SE" sz="1400" b="0" i="0" u="none" strike="noStrike">
                        <a:solidFill>
                          <a:srgbClr val="000000"/>
                        </a:solidFill>
                        <a:effectLst/>
                        <a:latin typeface="Calibri" panose="020F0502020204030204" pitchFamily="34" charset="0"/>
                      </a:endParaRPr>
                    </a:p>
                  </a:txBody>
                  <a:tcPr marL="3233" marR="3233" marT="3233" marB="0" anchor="b"/>
                </a:tc>
                <a:tc>
                  <a:txBody>
                    <a:bodyPr/>
                    <a:lstStyle/>
                    <a:p>
                      <a:pPr algn="l" fontAlgn="b"/>
                      <a:r>
                        <a:rPr lang="sv-SE" sz="1400" u="none" strike="noStrike" dirty="0">
                          <a:effectLst/>
                        </a:rPr>
                        <a:t>Öhgren</a:t>
                      </a:r>
                      <a:endParaRPr lang="sv-SE" sz="1400" b="0" i="0" u="none" strike="noStrike" dirty="0">
                        <a:solidFill>
                          <a:srgbClr val="000000"/>
                        </a:solidFill>
                        <a:effectLst/>
                        <a:latin typeface="Calibri" panose="020F0502020204030204" pitchFamily="34" charset="0"/>
                      </a:endParaRPr>
                    </a:p>
                  </a:txBody>
                  <a:tcPr marL="3233" marR="3233" marT="3233" marB="0" anchor="b"/>
                </a:tc>
              </a:tr>
            </a:tbl>
          </a:graphicData>
        </a:graphic>
      </p:graphicFrame>
    </p:spTree>
    <p:extLst>
      <p:ext uri="{BB962C8B-B14F-4D97-AF65-F5344CB8AC3E}">
        <p14:creationId xmlns:p14="http://schemas.microsoft.com/office/powerpoint/2010/main" val="330003016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a:xfrm>
            <a:off x="0" y="274638"/>
            <a:ext cx="5990897" cy="1143000"/>
          </a:xfrm>
        </p:spPr>
        <p:txBody>
          <a:bodyPr>
            <a:normAutofit/>
          </a:bodyPr>
          <a:lstStyle/>
          <a:p>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Deltagare från </a:t>
            </a:r>
            <a:endParaRPr lang="sv-SE" b="1" dirty="0">
              <a:ln w="17780" cmpd="sng">
                <a:solidFill>
                  <a:srgbClr val="FFFFFF"/>
                </a:solidFill>
                <a:prstDash val="solid"/>
                <a:miter lim="800000"/>
              </a:ln>
              <a:solidFill>
                <a:srgbClr val="FF1FB6"/>
              </a:solidFill>
              <a:effectLst>
                <a:outerShdw blurRad="50800" algn="tl" rotWithShape="0">
                  <a:srgbClr val="000000"/>
                </a:outerShdw>
              </a:effectLst>
            </a:endParaRPr>
          </a:p>
        </p:txBody>
      </p:sp>
      <p:sp>
        <p:nvSpPr>
          <p:cNvPr id="3" name="Platshållare för innehåll 2"/>
          <p:cNvSpPr>
            <a:spLocks noGrp="1"/>
          </p:cNvSpPr>
          <p:nvPr>
            <p:ph idx="1"/>
          </p:nvPr>
        </p:nvSpPr>
        <p:spPr>
          <a:xfrm>
            <a:off x="488731" y="1923393"/>
            <a:ext cx="3996183" cy="4525963"/>
          </a:xfrm>
        </p:spPr>
        <p:txBody>
          <a:bodyPr>
            <a:normAutofit/>
          </a:bodyPr>
          <a:lstStyle/>
          <a:p>
            <a:r>
              <a:rPr lang="sv-SE" dirty="0" smtClean="0"/>
              <a:t>Ni kommer ifrån Luleå i norr till  några mil söder om Malmö i söder.</a:t>
            </a:r>
          </a:p>
          <a:p>
            <a:pPr>
              <a:buNone/>
            </a:pPr>
            <a:endParaRPr lang="sv-SE" dirty="0" smtClean="0"/>
          </a:p>
          <a:p>
            <a:r>
              <a:rPr lang="sv-SE" dirty="0"/>
              <a:t>72st deltagare </a:t>
            </a:r>
            <a:r>
              <a:rPr lang="sv-SE" dirty="0" smtClean="0"/>
              <a:t>40tjejer och  32killar.</a:t>
            </a:r>
          </a:p>
          <a:p>
            <a:endParaRPr lang="sv-SE" dirty="0" smtClean="0"/>
          </a:p>
          <a:p>
            <a:pPr marL="0" indent="0">
              <a:buNone/>
            </a:pPr>
            <a:endParaRPr lang="sv-SE" dirty="0" smtClean="0"/>
          </a:p>
        </p:txBody>
      </p:sp>
      <p:pic>
        <p:nvPicPr>
          <p:cNvPr id="5" name="Picture 4"/>
          <p:cNvPicPr>
            <a:picLocks noChangeAspect="1"/>
          </p:cNvPicPr>
          <p:nvPr/>
        </p:nvPicPr>
        <p:blipFill rotWithShape="1">
          <a:blip r:embed="rId2"/>
          <a:srcRect l="49048" t="14825" r="31048" b="19312"/>
          <a:stretch/>
        </p:blipFill>
        <p:spPr>
          <a:xfrm>
            <a:off x="5077097" y="17895"/>
            <a:ext cx="3675017" cy="6840106"/>
          </a:xfrm>
          <a:prstGeom prst="rect">
            <a:avLst/>
          </a:prstGeom>
        </p:spPr>
      </p:pic>
    </p:spTree>
    <p:extLst>
      <p:ext uri="{BB962C8B-B14F-4D97-AF65-F5344CB8AC3E}">
        <p14:creationId xmlns:p14="http://schemas.microsoft.com/office/powerpoint/2010/main" val="17646438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lstStyle/>
          <a:p>
            <a:r>
              <a:rPr lang="sv-SE" dirty="0" smtClean="0"/>
              <a:t>Läger start </a:t>
            </a:r>
            <a:r>
              <a:rPr lang="sv-SE" dirty="0"/>
              <a:t>9</a:t>
            </a:r>
            <a:r>
              <a:rPr lang="sv-SE" dirty="0" smtClean="0"/>
              <a:t> juni</a:t>
            </a:r>
            <a:endParaRPr lang="sv-SE" dirty="0"/>
          </a:p>
        </p:txBody>
      </p:sp>
      <p:sp>
        <p:nvSpPr>
          <p:cNvPr id="3" name="Platshållare för innehåll 2"/>
          <p:cNvSpPr>
            <a:spLocks noGrp="1"/>
          </p:cNvSpPr>
          <p:nvPr>
            <p:ph idx="1"/>
          </p:nvPr>
        </p:nvSpPr>
        <p:spPr/>
        <p:txBody>
          <a:bodyPr/>
          <a:lstStyle/>
          <a:p>
            <a:pPr marL="0" indent="0">
              <a:buNone/>
            </a:pPr>
            <a:r>
              <a:rPr lang="sv-SE" dirty="0" smtClean="0"/>
              <a:t>Vi startar lägret med middag i Tandådalen</a:t>
            </a:r>
          </a:p>
          <a:p>
            <a:pPr>
              <a:buNone/>
            </a:pPr>
            <a:r>
              <a:rPr lang="sv-SE" dirty="0" smtClean="0"/>
              <a:t>kl 18:00 </a:t>
            </a:r>
          </a:p>
          <a:p>
            <a:pPr marL="0" indent="0">
              <a:buNone/>
            </a:pPr>
            <a:r>
              <a:rPr lang="sv-SE" dirty="0" smtClean="0"/>
              <a:t>Ledighet från Skolan? Vi kan bistå med intyg.</a:t>
            </a:r>
            <a:endParaRPr lang="sv-SE" dirty="0"/>
          </a:p>
        </p:txBody>
      </p:sp>
      <p:pic>
        <p:nvPicPr>
          <p:cNvPr id="5" name="Bildobjekt 4" descr="11358790_10152937396989607_2047778377_n.jpg"/>
          <p:cNvPicPr>
            <a:picLocks noChangeAspect="1"/>
          </p:cNvPicPr>
          <p:nvPr/>
        </p:nvPicPr>
        <p:blipFill>
          <a:blip r:embed="rId2"/>
          <a:stretch>
            <a:fillRect/>
          </a:stretch>
        </p:blipFill>
        <p:spPr>
          <a:xfrm>
            <a:off x="5046617" y="3689127"/>
            <a:ext cx="3640183" cy="2730138"/>
          </a:xfrm>
          <a:prstGeom prst="ellipse">
            <a:avLst/>
          </a:prstGeom>
          <a:ln>
            <a:noFill/>
          </a:ln>
          <a:effectLst>
            <a:softEdge rad="112500"/>
          </a:effectLst>
        </p:spPr>
      </p:pic>
      <p:pic>
        <p:nvPicPr>
          <p:cNvPr id="20482" name="Picture 2" descr="Bildresultat för middag konfirmation Sälen"/>
          <p:cNvPicPr>
            <a:picLocks noChangeAspect="1" noChangeArrowheads="1"/>
          </p:cNvPicPr>
          <p:nvPr/>
        </p:nvPicPr>
        <p:blipFill>
          <a:blip r:embed="rId3"/>
          <a:srcRect/>
          <a:stretch>
            <a:fillRect/>
          </a:stretch>
        </p:blipFill>
        <p:spPr bwMode="auto">
          <a:xfrm>
            <a:off x="457200" y="3726927"/>
            <a:ext cx="4006850" cy="2654538"/>
          </a:xfrm>
          <a:prstGeom prst="ellipse">
            <a:avLst/>
          </a:prstGeom>
          <a:ln>
            <a:noFill/>
          </a:ln>
          <a:effectLst>
            <a:softEdge rad="112500"/>
          </a:effectLst>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Vi bor i Tandådalen</a:t>
            </a:r>
            <a:endParaRPr lang="sv-SE" dirty="0"/>
          </a:p>
        </p:txBody>
      </p:sp>
      <p:sp>
        <p:nvSpPr>
          <p:cNvPr id="5" name="Platshållare för innehåll 4"/>
          <p:cNvSpPr>
            <a:spLocks noGrp="1"/>
          </p:cNvSpPr>
          <p:nvPr>
            <p:ph idx="1"/>
          </p:nvPr>
        </p:nvSpPr>
        <p:spPr/>
        <p:txBody>
          <a:bodyPr/>
          <a:lstStyle/>
          <a:p>
            <a:endParaRPr lang="sv-SE"/>
          </a:p>
        </p:txBody>
      </p:sp>
      <p:pic>
        <p:nvPicPr>
          <p:cNvPr id="19457" name="Picture 1" descr="C:\Users\Jakob\Dropbox\Malungs OK Skogsmårdarna\Arrangemang\Konfirmation\2015\Tandådalen.jpg"/>
          <p:cNvPicPr>
            <a:picLocks noChangeAspect="1" noChangeArrowheads="1"/>
          </p:cNvPicPr>
          <p:nvPr/>
        </p:nvPicPr>
        <p:blipFill>
          <a:blip r:embed="rId2" cstate="print"/>
          <a:srcRect/>
          <a:stretch>
            <a:fillRect/>
          </a:stretch>
        </p:blipFill>
        <p:spPr bwMode="auto">
          <a:xfrm>
            <a:off x="551093" y="1600201"/>
            <a:ext cx="8097974" cy="4525962"/>
          </a:xfrm>
          <a:prstGeom prst="rect">
            <a:avLst/>
          </a:prstGeom>
          <a:noFill/>
        </p:spPr>
      </p:pic>
    </p:spTree>
    <p:extLst>
      <p:ext uri="{BB962C8B-B14F-4D97-AF65-F5344CB8AC3E}">
        <p14:creationId xmlns:p14="http://schemas.microsoft.com/office/powerpoint/2010/main" val="356888056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Vi bor i Tandådalen</a:t>
            </a:r>
            <a:endParaRPr lang="sv-SE" dirty="0"/>
          </a:p>
        </p:txBody>
      </p:sp>
      <p:sp>
        <p:nvSpPr>
          <p:cNvPr id="3" name="Platshållare för innehåll 2"/>
          <p:cNvSpPr>
            <a:spLocks noGrp="1"/>
          </p:cNvSpPr>
          <p:nvPr>
            <p:ph idx="1"/>
          </p:nvPr>
        </p:nvSpPr>
        <p:spPr>
          <a:xfrm>
            <a:off x="457200" y="1600200"/>
            <a:ext cx="3448050" cy="4525963"/>
          </a:xfrm>
        </p:spPr>
        <p:txBody>
          <a:bodyPr>
            <a:normAutofit fontScale="85000" lnSpcReduction="10000"/>
          </a:bodyPr>
          <a:lstStyle/>
          <a:p>
            <a:r>
              <a:rPr lang="sv-SE" dirty="0" smtClean="0"/>
              <a:t>Korta avstånd, till tillgängliga kartor William Lind lägger banor, finns violett och orange svårighet på alla övningar.</a:t>
            </a:r>
          </a:p>
          <a:p>
            <a:pPr marL="0" indent="0">
              <a:buNone/>
            </a:pPr>
            <a:endParaRPr lang="sv-SE" sz="1200" dirty="0" smtClean="0"/>
          </a:p>
          <a:p>
            <a:r>
              <a:rPr lang="sv-SE" dirty="0" smtClean="0"/>
              <a:t>Granne med  Tandådalens fjällkyrka och Tandådalens Wärdshus.</a:t>
            </a:r>
          </a:p>
          <a:p>
            <a:endParaRPr lang="sv-SE" dirty="0"/>
          </a:p>
          <a:p>
            <a:pPr marL="0" indent="0">
              <a:buNone/>
            </a:pPr>
            <a:endParaRPr lang="sv-SE" dirty="0"/>
          </a:p>
        </p:txBody>
      </p:sp>
      <p:pic>
        <p:nvPicPr>
          <p:cNvPr id="4" name="Bildobjekt 3" descr="bild 1.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225808" y="3914222"/>
            <a:ext cx="3723217" cy="2792413"/>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5" name="Bildobjekt 4" descr="momentbana Orange.jpg"/>
          <p:cNvPicPr>
            <a:picLocks noChangeAspect="1"/>
          </p:cNvPicPr>
          <p:nvPr/>
        </p:nvPicPr>
        <p:blipFill>
          <a:blip r:embed="rId3" cstate="print"/>
          <a:stretch>
            <a:fillRect/>
          </a:stretch>
        </p:blipFill>
        <p:spPr>
          <a:xfrm>
            <a:off x="3134542" y="4428215"/>
            <a:ext cx="1866083" cy="1955476"/>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6" name="Bildobjekt 5" descr="Distans OLHålbrändan.Violett.jpg"/>
          <p:cNvPicPr>
            <a:picLocks noChangeAspect="1"/>
          </p:cNvPicPr>
          <p:nvPr/>
        </p:nvPicPr>
        <p:blipFill>
          <a:blip r:embed="rId4" cstate="print"/>
          <a:stretch>
            <a:fillRect/>
          </a:stretch>
        </p:blipFill>
        <p:spPr>
          <a:xfrm>
            <a:off x="3862448" y="2631040"/>
            <a:ext cx="3467251" cy="116094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7" name="Bildobjekt 6" descr="4. Stafett Intervaller Närsjön Söder.4.Stafett V_S3.jpg"/>
          <p:cNvPicPr>
            <a:picLocks noChangeAspect="1"/>
          </p:cNvPicPr>
          <p:nvPr/>
        </p:nvPicPr>
        <p:blipFill>
          <a:blip r:embed="rId5" cstate="print"/>
          <a:srcRect l="21649"/>
          <a:stretch>
            <a:fillRect/>
          </a:stretch>
        </p:blipFill>
        <p:spPr>
          <a:xfrm>
            <a:off x="6051520" y="1236663"/>
            <a:ext cx="2897505" cy="1269565"/>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Tree>
    <p:extLst>
      <p:ext uri="{BB962C8B-B14F-4D97-AF65-F5344CB8AC3E}">
        <p14:creationId xmlns:p14="http://schemas.microsoft.com/office/powerpoint/2010/main" val="263334535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ubrik 1"/>
          <p:cNvSpPr>
            <a:spLocks noGrp="1"/>
          </p:cNvSpPr>
          <p:nvPr>
            <p:ph type="title"/>
          </p:nvPr>
        </p:nvSpPr>
        <p:spPr/>
        <p:txBody>
          <a:bodyPr>
            <a:normAutofit/>
          </a:bodyPr>
          <a:lstStyle/>
          <a:p>
            <a:r>
              <a:rPr lang="sv-SE" b="1" dirty="0" smtClean="0">
                <a:ln w="17780" cmpd="sng">
                  <a:solidFill>
                    <a:srgbClr val="FFFFFF"/>
                  </a:solidFill>
                  <a:prstDash val="solid"/>
                  <a:miter lim="800000"/>
                </a:ln>
                <a:solidFill>
                  <a:srgbClr val="FF1FB6"/>
                </a:solidFill>
                <a:effectLst>
                  <a:outerShdw blurRad="50800" algn="tl" rotWithShape="0">
                    <a:srgbClr val="000000"/>
                  </a:outerShdw>
                </a:effectLst>
              </a:rPr>
              <a:t>Vi bor i Tandådalen</a:t>
            </a:r>
            <a:endParaRPr lang="sv-SE" b="1" dirty="0">
              <a:ln w="17780" cmpd="sng">
                <a:solidFill>
                  <a:srgbClr val="FFFFFF"/>
                </a:solidFill>
                <a:prstDash val="solid"/>
                <a:miter lim="800000"/>
              </a:ln>
              <a:solidFill>
                <a:srgbClr val="FF1FB6"/>
              </a:solidFill>
              <a:effectLst>
                <a:outerShdw blurRad="50800" algn="tl" rotWithShape="0">
                  <a:srgbClr val="000000"/>
                </a:outerShdw>
              </a:effectLst>
            </a:endParaRPr>
          </a:p>
        </p:txBody>
      </p:sp>
      <p:sp>
        <p:nvSpPr>
          <p:cNvPr id="5" name="Platshållare för innehåll 4"/>
          <p:cNvSpPr>
            <a:spLocks noGrp="1"/>
          </p:cNvSpPr>
          <p:nvPr>
            <p:ph idx="1"/>
          </p:nvPr>
        </p:nvSpPr>
        <p:spPr>
          <a:xfrm>
            <a:off x="457199" y="1318802"/>
            <a:ext cx="7241177" cy="3011166"/>
          </a:xfrm>
        </p:spPr>
        <p:txBody>
          <a:bodyPr>
            <a:noAutofit/>
          </a:bodyPr>
          <a:lstStyle/>
          <a:p>
            <a:pPr marL="0" indent="0">
              <a:buNone/>
            </a:pPr>
            <a:r>
              <a:rPr lang="sv-SE" sz="2800" dirty="0" smtClean="0"/>
              <a:t>10st deltagarstugor 2st ledarstugor med 8st bäddar/stuga i Solbacken, Tandådalen.</a:t>
            </a:r>
          </a:p>
          <a:p>
            <a:pPr marL="0" indent="0"/>
            <a:endParaRPr lang="sv-SE" sz="2800" dirty="0" smtClean="0"/>
          </a:p>
          <a:p>
            <a:pPr marL="0" indent="0">
              <a:buNone/>
            </a:pPr>
            <a:endParaRPr lang="sv-SE" sz="2800" dirty="0" smtClean="0"/>
          </a:p>
          <a:p>
            <a:pPr marL="0" indent="0">
              <a:buNone/>
            </a:pPr>
            <a:endParaRPr lang="sv-SE" sz="2800" dirty="0"/>
          </a:p>
          <a:p>
            <a:pPr marL="0" indent="0">
              <a:buNone/>
            </a:pPr>
            <a:endParaRPr lang="sv-SE" sz="2800" dirty="0" smtClean="0"/>
          </a:p>
          <a:p>
            <a:pPr marL="0" indent="0">
              <a:buNone/>
            </a:pPr>
            <a:endParaRPr lang="sv-SE" sz="2800" dirty="0"/>
          </a:p>
          <a:p>
            <a:pPr marL="0" indent="0">
              <a:buNone/>
            </a:pPr>
            <a:endParaRPr lang="sv-SE" sz="2800" dirty="0" smtClean="0"/>
          </a:p>
          <a:p>
            <a:pPr marL="0" indent="0">
              <a:buNone/>
            </a:pPr>
            <a:r>
              <a:rPr lang="sv-SE" sz="2800" dirty="0" smtClean="0"/>
              <a:t>Stugindelning sköts av ledarna.</a:t>
            </a:r>
          </a:p>
          <a:p>
            <a:endParaRPr lang="sv-SE" sz="2800" dirty="0" smtClean="0"/>
          </a:p>
          <a:p>
            <a:pPr marL="0" indent="0">
              <a:buNone/>
            </a:pPr>
            <a:r>
              <a:rPr lang="sv-SE" sz="2800" dirty="0"/>
              <a:t>	</a:t>
            </a:r>
          </a:p>
        </p:txBody>
      </p:sp>
      <p:pic>
        <p:nvPicPr>
          <p:cNvPr id="6" name="Bildobjekt 5" descr="bild 2.JPG"/>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7975" y="2168907"/>
            <a:ext cx="3479181" cy="2609386"/>
          </a:xfrm>
          <a:prstGeom prst="ellipse">
            <a:avLst/>
          </a:prstGeom>
          <a:ln>
            <a:noFill/>
          </a:ln>
          <a:effectLst>
            <a:softEdge rad="112500"/>
          </a:effectLst>
        </p:spPr>
      </p:pic>
      <p:sp>
        <p:nvSpPr>
          <p:cNvPr id="15362" name="AutoShape 2" descr="Bildresultat för solbacken skista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sv-SE"/>
          </a:p>
        </p:txBody>
      </p:sp>
      <p:pic>
        <p:nvPicPr>
          <p:cNvPr id="7" name="Bildobjekt 6" descr="Solbacken 1.jpg"/>
          <p:cNvPicPr>
            <a:picLocks noChangeAspect="1"/>
          </p:cNvPicPr>
          <p:nvPr/>
        </p:nvPicPr>
        <p:blipFill>
          <a:blip r:embed="rId3"/>
          <a:stretch>
            <a:fillRect/>
          </a:stretch>
        </p:blipFill>
        <p:spPr>
          <a:xfrm>
            <a:off x="3787156" y="2461802"/>
            <a:ext cx="4545694" cy="2895656"/>
          </a:xfrm>
          <a:prstGeom prst="ellipse">
            <a:avLst/>
          </a:prstGeom>
          <a:ln>
            <a:noFill/>
          </a:ln>
          <a:effectLst>
            <a:softEdge rad="112500"/>
          </a:effectLst>
        </p:spPr>
      </p:pic>
      <p:pic>
        <p:nvPicPr>
          <p:cNvPr id="8" name="Bildobjekt 7" descr="Solbacken 2.jpg"/>
          <p:cNvPicPr>
            <a:picLocks noChangeAspect="1"/>
          </p:cNvPicPr>
          <p:nvPr/>
        </p:nvPicPr>
        <p:blipFill>
          <a:blip r:embed="rId4"/>
          <a:stretch>
            <a:fillRect/>
          </a:stretch>
        </p:blipFill>
        <p:spPr>
          <a:xfrm>
            <a:off x="6287124" y="4979751"/>
            <a:ext cx="2822504" cy="1878249"/>
          </a:xfrm>
          <a:prstGeom prst="ellipse">
            <a:avLst/>
          </a:prstGeom>
          <a:ln>
            <a:noFill/>
          </a:ln>
          <a:effectLst>
            <a:softEdge rad="112500"/>
          </a:effectLst>
        </p:spPr>
      </p:pic>
    </p:spTree>
    <p:extLst>
      <p:ext uri="{BB962C8B-B14F-4D97-AF65-F5344CB8AC3E}">
        <p14:creationId xmlns:p14="http://schemas.microsoft.com/office/powerpoint/2010/main" val="1950344349"/>
      </p:ext>
    </p:extLst>
  </p:cSld>
  <p:clrMapOvr>
    <a:masterClrMapping/>
  </p:clrMapOvr>
  <p:transition spd="slow">
    <p:push dir="u"/>
  </p:transition>
  <p:timing>
    <p:tnLst>
      <p:par>
        <p:cTn id="1" dur="indefinite" restart="never" nodeType="tmRoot"/>
      </p:par>
    </p:tnLst>
  </p:timing>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5299</TotalTime>
  <Words>971</Words>
  <Application>Microsoft Office PowerPoint</Application>
  <PresentationFormat>On-screen Show (4:3)</PresentationFormat>
  <Paragraphs>323</Paragraphs>
  <Slides>25</Slides>
  <Notes>1</Notes>
  <HiddenSlides>1</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25</vt:i4>
      </vt:variant>
    </vt:vector>
  </HeadingPairs>
  <TitlesOfParts>
    <vt:vector size="29" baseType="lpstr">
      <vt:lpstr>Arial</vt:lpstr>
      <vt:lpstr>Calibri</vt:lpstr>
      <vt:lpstr>Wingdings</vt:lpstr>
      <vt:lpstr>Office-tema</vt:lpstr>
      <vt:lpstr>9e Upplagan 9 juni – 29 juni 2020</vt:lpstr>
      <vt:lpstr>Presentation av ol ledarna</vt:lpstr>
      <vt:lpstr>Presentation av konfa ledarna</vt:lpstr>
      <vt:lpstr>Deltagare 2020 –72st</vt:lpstr>
      <vt:lpstr>Deltagare från </vt:lpstr>
      <vt:lpstr>Läger start 9 juni</vt:lpstr>
      <vt:lpstr>Vi bor i Tandådalen</vt:lpstr>
      <vt:lpstr>Vi bor i Tandådalen</vt:lpstr>
      <vt:lpstr>Vi bor i Tandådalen</vt:lpstr>
      <vt:lpstr>Vi äter i Tandådalens Wärdshus</vt:lpstr>
      <vt:lpstr>En vanlig dag på lägret</vt:lpstr>
      <vt:lpstr>Transporter under lägret</vt:lpstr>
      <vt:lpstr>Alternativ för cykeltransport</vt:lpstr>
      <vt:lpstr>Konfirmationsdagen Måndag 29juni </vt:lpstr>
      <vt:lpstr>Arrangeras den 26-28/6 i Lindvallen.</vt:lpstr>
      <vt:lpstr>Konfatröjan</vt:lpstr>
      <vt:lpstr>Dagbok</vt:lpstr>
      <vt:lpstr>Kyrkostyrelsens clearingbelopp</vt:lpstr>
      <vt:lpstr>LOK-stöd</vt:lpstr>
      <vt:lpstr>Vad händer om man inte är döpt?</vt:lpstr>
      <vt:lpstr>Information angående förberedande konfirmationsundervisning från Lima-Transtrands församling.</vt:lpstr>
      <vt:lpstr> Bibel </vt:lpstr>
      <vt:lpstr>Kontakt</vt:lpstr>
      <vt:lpstr>Vi ses i Sälen nästa sommar!</vt:lpstr>
      <vt:lpstr>Till dig som inte kunde vara med på upptaktsträffen. </vt:lpstr>
    </vt:vector>
  </TitlesOfParts>
  <Company>David Andersson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12 juni – 2 juli 2012</dc:title>
  <dc:creator>David Andersson</dc:creator>
  <cp:lastModifiedBy>William</cp:lastModifiedBy>
  <cp:revision>226</cp:revision>
  <dcterms:created xsi:type="dcterms:W3CDTF">2011-06-07T16:17:04Z</dcterms:created>
  <dcterms:modified xsi:type="dcterms:W3CDTF">2019-10-25T07:17:30Z</dcterms:modified>
</cp:coreProperties>
</file>